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33" d="100"/>
          <a:sy n="33" d="100"/>
        </p:scale>
        <p:origin x="354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CA80F-F1D6-4B8C-A3F9-4E919CAEA5E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D45C-0691-4FC2-A07A-EE6B422BEC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409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7B73A712-92FA-3B7D-A2C1-2B7AE78A0C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80A3CD5C-72B9-C0F1-0D4A-94C272B7B7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2D5D00-5137-2906-B584-8561567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787FBE7-D94E-C4FE-D8FE-340889EE0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3AF9FE-5A1C-EB98-8CC3-4D597472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1A0C40-453D-2DE6-DC7C-A4C3348A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F079BE-477F-1D47-E8A0-81F1D4E1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7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1CAB07-166F-8C4F-039E-4A4B8818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8217B3-13B8-0564-A75C-9AAE0CF05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2E046D-1F3E-E77A-1454-AA8B3D8F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56E29C-0FD2-E125-5BA1-51502061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83CF66-E1CE-2334-76B2-75416BC82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11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002F991-838F-970E-C258-A34447AC3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088186-B03A-B10A-B8FA-F50384782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FA2D9A-0739-C646-1674-28085BD2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D23E87-CC61-10CF-E7A0-4C5647B4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96736A-01AB-8362-B5EA-38A1A076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62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D91DA25A-75C1-7E9A-0FE3-FA0BA31642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94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8BFE29-3F78-0F76-E7EA-994D2EA5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9A20C7-8015-9CF5-46C8-0816BF11D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952736-C5D3-0FA0-3081-C127C28C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E3B3C-0D1B-2A13-9CE0-6B78B272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74B12A-1DBE-C5A3-AC92-C102F762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03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4F68CF-65AE-6FCB-8BB0-A8AF7DA7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69ABBA-DF57-3727-9A82-85B9F4DC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2119CA-D54B-BD44-95C6-79B42BBE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875B2E-5E1C-B17E-F3D1-1A06A110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3CE096-C6CE-8922-0B44-02B459FD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49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E17C09-A88A-F41C-B55C-9AB7CC5E9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03214A-D795-1F4D-6A6F-10197D1FE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8A28E8E-E008-3B63-0618-DE9D2F62A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392EE5-00BA-605D-D580-6499435D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EE3D3-512F-0FE6-983C-77F5162D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DE384E-6761-12A8-9F61-E1CB6FFF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6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1E5BD8-375D-9DBB-7D72-15070A43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739818-964C-211A-2519-E4F003914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E68F58-D153-0EB0-EA34-EE05D1F45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64F9237-98D1-2305-2B9A-E9EBEE2F0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16BAEDF-0C65-0ADD-7E02-894105F756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3D37CC6-5498-C5E6-DAD5-9D00EBED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9F592E7-59EE-6595-4151-D6F4A294D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3EAAB7F-8517-48CD-0058-E46DA898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57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0BB6B5-A725-4143-4C0F-81508D34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CFB57EB-D97F-2AE5-E13C-7435981A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1B1F8D7-3A12-57B6-1933-379AA4A6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7166AB-24DE-2D15-9D6B-A0DAFC53E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6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C582ACA-4260-DA83-D735-3283B18C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AEF88F9-8CAD-0BA6-90EF-3E72E4A3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DB0954-69C2-86C7-4BE8-B3FD196BD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55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D7B05B-EB68-0F9B-AEA9-7414C5E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342820-928A-A552-F2DE-82E51EAA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6529F4-8384-5E10-5207-F8068FC3C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F90B4-5725-538D-4532-DE1AE0DE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80AD38B-1AAA-9489-CF93-3E3A6599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E615C29-33B8-3A9F-4490-B466B89E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12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0DBA30-C8B7-1E11-0448-E732E9FE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F05D430-76FB-132C-2BA5-3A62E19F7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C3624D-71BC-2ADC-140B-42C64B936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98128-1FA1-9997-AFA6-8B80BCA9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456662-DB32-8E90-8E00-FBE142A34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90B9997-97A7-0AB6-4055-4601B7AE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6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22C0E70-1FC7-3921-5D79-4DF1B38E3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99CD14D-EBE0-39BB-752A-A282829FD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03DD32-5DF3-DAAF-A78A-64EA849F9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C0D31D-5B82-8402-E6DA-2EE4AA567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7ECF4-8E34-F3CE-5190-AE0E5A95D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55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9D25AD2F-D979-DB49-BD7F-3004B0306080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6B327F52-48C4-3CBC-1714-9143CD831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A70327FD-8FB7-6512-E709-11774D0F6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8E400942-DA04-994E-16A4-DDFC532D8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DB457D79-A898-8AD1-A567-EACA4C942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A266E833-D35A-964C-2B34-B8DAC9D99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FA089658-7957-CA83-8054-ECF9D0BF2C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D0B3C0C6-C9FA-975E-EDC3-256404FDA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BD455864-EEBE-D781-60A1-403CEDB470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C9E71FDB-4DF6-6C2D-1E1A-C50B103D3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FF0FEDD3-2645-0F16-5B7F-7D40D8AD2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31A28598-C0EC-AB86-B652-1E6CDE3A4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Traveler</a:t>
              </a:r>
              <a:r>
                <a:rPr lang="ko-KR" altLang="en-US" sz="1200" dirty="0">
                  <a:latin typeface="Arial Rounded MT Bold" panose="020F0704030504030204" pitchFamily="34" charset="0"/>
                </a:rPr>
                <a:t> </a:t>
              </a:r>
              <a:r>
                <a:rPr lang="en-US" altLang="ko-KR" sz="1200" dirty="0">
                  <a:latin typeface="Arial Rounded MT Bold" panose="020F0704030504030204" pitchFamily="34" charset="0"/>
                </a:rPr>
                <a:t>Lite</a:t>
              </a:r>
              <a:r>
                <a:rPr lang="ko-KR" altLang="en-US" sz="1200" dirty="0">
                  <a:latin typeface="Arial Rounded MT Bold" panose="020F0704030504030204" pitchFamily="34" charset="0"/>
                </a:rPr>
                <a:t> </a:t>
              </a:r>
              <a:r>
                <a:rPr lang="en-US" altLang="ko-KR" sz="1200" dirty="0">
                  <a:latin typeface="Arial Rounded MT Bold" panose="020F0704030504030204" pitchFamily="34" charset="0"/>
                </a:rPr>
                <a:t>Dante</a:t>
              </a:r>
              <a:endParaRPr lang="en-US" altLang="ko-KR" sz="1400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7224C0D5-436F-29B9-ADE9-20FAA16C6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IMMERSIVE AUDIO CORE ENGINE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DABD3FAD-2B95-CC1C-E0B8-13BE2296A4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6F7D1A17-6861-D0E3-910D-C0B46265D8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C3F369AE-20E1-BCC6-AC78-5BCD70B65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F97EF4E6-BA46-735F-8B91-051927E95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0BA2913C-BA9F-83B8-D74D-94A93F6178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A4D32059-163F-20BA-AF84-2C58398068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F122B5E2-304E-F47E-0F64-88B16C03545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IMMERSIVE AUDIO RENDERING ENGINE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Form Factor 			: Small Form Factor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Audio Interface 			: Dante™ or AVB / MADI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Sample Rate (kHz) 			: 44 / 48 / 88 / 96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Latency (</a:t>
            </a:r>
            <a:r>
              <a:rPr lang="en-US" altLang="ko-KR" sz="750" dirty="0" err="1">
                <a:latin typeface="+mn-ea"/>
              </a:rPr>
              <a:t>ms</a:t>
            </a:r>
            <a:r>
              <a:rPr lang="en-US" altLang="ko-KR" sz="750" dirty="0">
                <a:latin typeface="+mn-ea"/>
              </a:rPr>
              <a:t>)			: 1.33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Inputs 			: 32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Outputs 		: 32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(mm) 			: 102 x 215 x 263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(kg) 			: 4.5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Reverb Engine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Engine 		: 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Generator based		 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Convolution based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Frontal / Surround / 3D 		: ✔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Speaker Processing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Layers 	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Aux Sends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Pre / Post Fader Auxiliary Sends	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VCA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VCA Controllers 			: 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Remote Control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FM Remote (Mac, Win) 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External Protocol	 		: ✔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9A1B0D8-0EDA-7F06-9F3D-B73FB75AB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E63E7E6-B205-FFD1-AD39-D47DBF743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F2446A5-A232-C1A2-A71D-88570E64C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7B9A84C9-DCDC-EF7B-9C20-113294AA4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E3137C0-54C6-DBF4-6C62-E12D6289F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C2DADD7-2E15-3C68-8DFD-25485E7D0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B726C52C-FF84-ED34-7009-CB655DC58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825AA78D-AA2E-654D-46FD-4B1D15B22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AC5E90F-E709-380B-334C-655C0A9BB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1B0A9076-E18C-7B50-DE6D-26C8F7A6C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4F1C8A64-8647-B153-AEB5-6202E00D8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E81F658-97F1-DAC1-4958-CBBB5C24F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6CE622FC-EAAA-3FF3-A4BB-4BD717FA1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78B2BD1-0E80-F6BA-39BF-2332DE193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ADA012AD-6187-A44F-8FA6-BE0832ADA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0061954-E559-E1E9-9F62-BE1EE7E4B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4330C31A-BFB2-249D-7122-5DE817CA0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C6760B9-E4D1-6532-0C5B-DAADAADFA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20B64A37-F69B-5331-17E6-007FE3488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17070178-D9E6-55C9-C67C-CDD203403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13B7F24F-DC9F-D77A-D1A9-72AC527EE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B5BC76DB-97B8-72C7-3CA3-D4E8C7E5E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9C038B6B-E409-D7CD-D994-6754F495D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Picture 46" descr="Adamson Fletcher Machine | msonic">
            <a:extLst>
              <a:ext uri="{FF2B5EF4-FFF2-40B4-BE49-F238E27FC236}">
                <a16:creationId xmlns:a16="http://schemas.microsoft.com/office/drawing/2014/main" id="{36CB50B5-DBD7-12A8-B76A-84B8E1C6B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1" t="27977" r="36189" b="5939"/>
          <a:stretch>
            <a:fillRect/>
          </a:stretch>
        </p:blipFill>
        <p:spPr bwMode="auto">
          <a:xfrm>
            <a:off x="7726364" y="3068639"/>
            <a:ext cx="1584325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</cp:revision>
  <dcterms:created xsi:type="dcterms:W3CDTF">2025-12-02T00:46:02Z</dcterms:created>
  <dcterms:modified xsi:type="dcterms:W3CDTF">2025-12-02T00:46:38Z</dcterms:modified>
</cp:coreProperties>
</file>