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051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63" autoAdjust="0"/>
    <p:restoredTop sz="94660"/>
  </p:normalViewPr>
  <p:slideViewPr>
    <p:cSldViewPr snapToGrid="0">
      <p:cViewPr>
        <p:scale>
          <a:sx n="50" d="100"/>
          <a:sy n="50" d="100"/>
        </p:scale>
        <p:origin x="-330" y="5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4CA80F-F1D6-4B8C-A3F9-4E919CAEA5E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F9D45C-0691-4FC2-A07A-EE6B422BECA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144092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슬라이드 이미지 개체 틀 1">
            <a:extLst>
              <a:ext uri="{FF2B5EF4-FFF2-40B4-BE49-F238E27FC236}">
                <a16:creationId xmlns:a16="http://schemas.microsoft.com/office/drawing/2014/main" id="{8BC7F3EE-3B72-937D-A595-07F525B1E5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슬라이드 노트 개체 틀 2">
            <a:extLst>
              <a:ext uri="{FF2B5EF4-FFF2-40B4-BE49-F238E27FC236}">
                <a16:creationId xmlns:a16="http://schemas.microsoft.com/office/drawing/2014/main" id="{66E71EF9-A8DC-31F7-0EA3-F66B9995E92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72D5D00-5137-2906-B584-8561567917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4787FBE7-D94E-C4FE-D8FE-340889EE0D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F3AF9FE-5A1C-EB98-8CC3-4D59747237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BFEBF-FE87-474B-969E-FFDA960B1E60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D1A0C40-453D-2DE6-DC7C-A4C3348A58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5F079BE-477F-1D47-E8A0-81F1D4E12F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EF8CC-2BFA-4FB6-8DCC-FD480E1CFE1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39777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51CAB07-166F-8C4F-039E-4A4B8818D9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EF8217B3-13B8-0564-A75C-9AAE0CF052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22E046D-1F3E-E77A-1454-AA8B3D8F6C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BFEBF-FE87-474B-969E-FFDA960B1E60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F56E29C-0FD2-E125-5BA1-5150206150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883CF66-E1CE-2334-76B2-75416BC82C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EF8CC-2BFA-4FB6-8DCC-FD480E1CFE1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711197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8002F991-838F-970E-C258-A34447AC31E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7D088186-B03A-B10A-B8FA-F503847828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2FA2D9A-0739-C646-1674-28085BD2C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BFEBF-FE87-474B-969E-FFDA960B1E60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1D23E87-CC61-10CF-E7A0-4C5647B43C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396736A-01AB-8362-B5EA-38A1A076D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EF8CC-2BFA-4FB6-8DCC-FD480E1CFE1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730622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그림1.png">
            <a:extLst>
              <a:ext uri="{FF2B5EF4-FFF2-40B4-BE49-F238E27FC236}">
                <a16:creationId xmlns:a16="http://schemas.microsoft.com/office/drawing/2014/main" id="{D91DA25A-75C1-7E9A-0FE3-FA0BA31642B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7631" cy="690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079401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68BFE29-3F78-0F76-E7EA-994D2EA5E1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A9A20C7-8015-9CF5-46C8-0816BF11D8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C3952736-C5D3-0FA0-3081-C127C28C3F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BFEBF-FE87-474B-969E-FFDA960B1E60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DDE3B3C-0D1B-2A13-9CE0-6B78B2728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E74B12A-1DBE-C5A3-AC92-C102F762A8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EF8CC-2BFA-4FB6-8DCC-FD480E1CFE1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38033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34F68CF-65AE-6FCB-8BB0-A8AF7DA78B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9E69ABBA-DF57-3727-9A82-85B9F4DC42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42119CA-D54B-BD44-95C6-79B42BBE6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BFEBF-FE87-474B-969E-FFDA960B1E60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6875B2E-5E1C-B17E-F3D1-1A06A1106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83CE096-C6CE-8922-0B44-02B459FD31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EF8CC-2BFA-4FB6-8DCC-FD480E1CFE1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47490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5E17C09-A88A-F41C-B55C-9AB7CC5E9B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703214A-D795-1F4D-6A6F-10197D1FE9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C8A28E8E-E008-3B63-0618-DE9D2F62A0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4392EE5-00BA-605D-D580-6499435D7B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BFEBF-FE87-474B-969E-FFDA960B1E60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15EE3D3-512F-0FE6-983C-77F5162DD8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67DE384E-6761-12A8-9F61-E1CB6FFF2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EF8CC-2BFA-4FB6-8DCC-FD480E1CFE1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81763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11E5BD8-375D-9DBB-7D72-15070A4308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4739818-964C-211A-2519-E4F003914E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9DE68F58-D153-0EB0-EA34-EE05D1F455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464F9237-98D1-2305-2B9A-E9EBEE2F013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816BAEDF-0C65-0ADD-7E02-894105F756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3D37CC6-5498-C5E6-DAD5-9D00EBEDDB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BFEBF-FE87-474B-969E-FFDA960B1E60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B9F592E7-59EE-6595-4151-D6F4A294D9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23EAAB7F-8517-48CD-0058-E46DA898A6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EF8CC-2BFA-4FB6-8DCC-FD480E1CFE1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22579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10BB6B5-A725-4143-4C0F-81508D3459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3CFB57EB-D97F-2AE5-E13C-7435981AEF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BFEBF-FE87-474B-969E-FFDA960B1E60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71B1F8D7-3A12-57B6-1933-379AA4A6C6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97166AB-24DE-2D15-9D6B-A0DAFC53E8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EF8CC-2BFA-4FB6-8DCC-FD480E1CFE1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25261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9C582ACA-4260-DA83-D735-3283B18C12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BFEBF-FE87-474B-969E-FFDA960B1E60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EAEF88F9-8CAD-0BA6-90EF-3E72E4A3B7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D4DB0954-69C2-86C7-4BE8-B3FD196BD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EF8CC-2BFA-4FB6-8DCC-FD480E1CFE1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885515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CD7B05B-EB68-0F9B-AEA9-7414C5E6AB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F342820-928A-A552-F2DE-82E51EAA18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AD6529F4-8384-5E10-5207-F8068FC3CC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447F90B4-5725-538D-4532-DE1AE0DEF6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BFEBF-FE87-474B-969E-FFDA960B1E60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080AD38B-1AAA-9489-CF93-3E3A6599A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0E615C29-33B8-3A9F-4490-B466B89E5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EF8CC-2BFA-4FB6-8DCC-FD480E1CFE1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601247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50DBA30-C8B7-1E11-0448-E732E9FEC5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9F05D430-76FB-132C-2BA5-3A62E19F7F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DAC3624D-71BC-2ADC-140B-42C64B9368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0898128-1FA1-9997-AFA6-8B80BCA9F5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BFEBF-FE87-474B-969E-FFDA960B1E60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43456662-DB32-8E90-8E00-FBE142A34A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290B9997-97A7-0AB6-4055-4601B7AE4B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EF8CC-2BFA-4FB6-8DCC-FD480E1CFE1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4665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022C0E70-1FC7-3921-5D79-4DF1B38E33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99CD14D-EBE0-39BB-752A-A282829FD4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503DD32-5DF3-DAAF-A78A-64EA849F90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A1BFEBF-FE87-474B-969E-FFDA960B1E60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DC0D31D-5B82-8402-E6DA-2EE4AA5679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097ECF4-8E34-F3CE-5190-AE0E5A95D9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34EF8CC-2BFA-4FB6-8DCC-FD480E1CFE1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785525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7">
            <a:extLst>
              <a:ext uri="{FF2B5EF4-FFF2-40B4-BE49-F238E27FC236}">
                <a16:creationId xmlns:a16="http://schemas.microsoft.com/office/drawing/2014/main" id="{700E0C7C-CE45-832F-6D51-BEA2F2BABE35}"/>
              </a:ext>
            </a:extLst>
          </p:cNvPr>
          <p:cNvGrpSpPr>
            <a:grpSpLocks/>
          </p:cNvGrpSpPr>
          <p:nvPr/>
        </p:nvGrpSpPr>
        <p:grpSpPr bwMode="auto">
          <a:xfrm>
            <a:off x="6486526" y="836613"/>
            <a:ext cx="3979863" cy="869950"/>
            <a:chOff x="3198" y="750"/>
            <a:chExt cx="2222" cy="548"/>
          </a:xfrm>
        </p:grpSpPr>
        <p:sp>
          <p:nvSpPr>
            <p:cNvPr id="6172" name="Rectangle 8">
              <a:extLst>
                <a:ext uri="{FF2B5EF4-FFF2-40B4-BE49-F238E27FC236}">
                  <a16:creationId xmlns:a16="http://schemas.microsoft.com/office/drawing/2014/main" id="{A43F695C-DC97-8DD8-4A5A-2B511EC67A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1113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ko-KR" altLang="en-US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제조사</a:t>
              </a:r>
            </a:p>
          </p:txBody>
        </p:sp>
        <p:sp>
          <p:nvSpPr>
            <p:cNvPr id="6173" name="Rectangle 9">
              <a:extLst>
                <a:ext uri="{FF2B5EF4-FFF2-40B4-BE49-F238E27FC236}">
                  <a16:creationId xmlns:a16="http://schemas.microsoft.com/office/drawing/2014/main" id="{5F892070-1DF7-3057-06F5-8FB46D1E0D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932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MODEL</a:t>
              </a:r>
            </a:p>
          </p:txBody>
        </p:sp>
        <p:sp>
          <p:nvSpPr>
            <p:cNvPr id="6174" name="Rectangle 10">
              <a:extLst>
                <a:ext uri="{FF2B5EF4-FFF2-40B4-BE49-F238E27FC236}">
                  <a16:creationId xmlns:a16="http://schemas.microsoft.com/office/drawing/2014/main" id="{37B76BFC-2D80-FE86-5378-B51A76C651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751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NAME</a:t>
              </a:r>
            </a:p>
          </p:txBody>
        </p:sp>
        <p:sp>
          <p:nvSpPr>
            <p:cNvPr id="6175" name="Line 11">
              <a:extLst>
                <a:ext uri="{FF2B5EF4-FFF2-40B4-BE49-F238E27FC236}">
                  <a16:creationId xmlns:a16="http://schemas.microsoft.com/office/drawing/2014/main" id="{2F182DB5-010D-31FB-BEA0-D92C2BB0762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76" name="Line 12">
              <a:extLst>
                <a:ext uri="{FF2B5EF4-FFF2-40B4-BE49-F238E27FC236}">
                  <a16:creationId xmlns:a16="http://schemas.microsoft.com/office/drawing/2014/main" id="{CEEF8B18-7E08-76D1-6B78-7F215AF550E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932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77" name="Line 13">
              <a:extLst>
                <a:ext uri="{FF2B5EF4-FFF2-40B4-BE49-F238E27FC236}">
                  <a16:creationId xmlns:a16="http://schemas.microsoft.com/office/drawing/2014/main" id="{11927D67-CBAB-7539-D0D3-9EA9FE429DE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113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78" name="Line 14">
              <a:extLst>
                <a:ext uri="{FF2B5EF4-FFF2-40B4-BE49-F238E27FC236}">
                  <a16:creationId xmlns:a16="http://schemas.microsoft.com/office/drawing/2014/main" id="{5AFF560A-F9D8-3DBF-B57A-1FB31C58777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294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79" name="Line 15">
              <a:extLst>
                <a:ext uri="{FF2B5EF4-FFF2-40B4-BE49-F238E27FC236}">
                  <a16:creationId xmlns:a16="http://schemas.microsoft.com/office/drawing/2014/main" id="{613AFA12-0DD6-2DDD-2B95-51CCCC965FC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80" name="Line 16">
              <a:extLst>
                <a:ext uri="{FF2B5EF4-FFF2-40B4-BE49-F238E27FC236}">
                  <a16:creationId xmlns:a16="http://schemas.microsoft.com/office/drawing/2014/main" id="{F55D2AB3-19C7-4A61-CF24-BB689993E2D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81" name="Rectangle 17">
              <a:extLst>
                <a:ext uri="{FF2B5EF4-FFF2-40B4-BE49-F238E27FC236}">
                  <a16:creationId xmlns:a16="http://schemas.microsoft.com/office/drawing/2014/main" id="{AFB478F4-E4C5-0297-03BF-42C63B72A0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126"/>
              <a:ext cx="1542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ADAMSON</a:t>
              </a:r>
            </a:p>
          </p:txBody>
        </p:sp>
        <p:sp>
          <p:nvSpPr>
            <p:cNvPr id="6182" name="Rectangle 18">
              <a:extLst>
                <a:ext uri="{FF2B5EF4-FFF2-40B4-BE49-F238E27FC236}">
                  <a16:creationId xmlns:a16="http://schemas.microsoft.com/office/drawing/2014/main" id="{517B7C82-8235-21B1-15E0-D7B9752E24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932"/>
              <a:ext cx="1542" cy="1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Traveler</a:t>
              </a:r>
              <a:r>
                <a:rPr lang="ko-KR" altLang="en-US" sz="1200">
                  <a:latin typeface="Arial Rounded MT Bold" panose="020F0704030504030204" pitchFamily="34" charset="0"/>
                </a:rPr>
                <a:t>  </a:t>
              </a:r>
              <a:r>
                <a:rPr lang="en-US" altLang="ko-KR" sz="1200">
                  <a:latin typeface="Arial Rounded MT Bold" panose="020F0704030504030204" pitchFamily="34" charset="0"/>
                </a:rPr>
                <a:t>Dante</a:t>
              </a:r>
              <a:endParaRPr lang="en-US" altLang="ko-KR" sz="1400">
                <a:latin typeface="Arial Rounded MT Bold" panose="020F0704030504030204" pitchFamily="34" charset="0"/>
              </a:endParaRPr>
            </a:p>
          </p:txBody>
        </p:sp>
        <p:sp>
          <p:nvSpPr>
            <p:cNvPr id="6183" name="Rectangle 19">
              <a:extLst>
                <a:ext uri="{FF2B5EF4-FFF2-40B4-BE49-F238E27FC236}">
                  <a16:creationId xmlns:a16="http://schemas.microsoft.com/office/drawing/2014/main" id="{6925F2CF-F44C-6F60-A298-805ADD19F0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750"/>
              <a:ext cx="154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IMMERSIVE AUDIO CORE ENGINE</a:t>
              </a:r>
            </a:p>
          </p:txBody>
        </p:sp>
        <p:sp>
          <p:nvSpPr>
            <p:cNvPr id="6184" name="Line 20">
              <a:extLst>
                <a:ext uri="{FF2B5EF4-FFF2-40B4-BE49-F238E27FC236}">
                  <a16:creationId xmlns:a16="http://schemas.microsoft.com/office/drawing/2014/main" id="{54B69F54-2ADB-E8EE-944B-318544BFB86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85" name="Line 21">
              <a:extLst>
                <a:ext uri="{FF2B5EF4-FFF2-40B4-BE49-F238E27FC236}">
                  <a16:creationId xmlns:a16="http://schemas.microsoft.com/office/drawing/2014/main" id="{5C024091-3F51-FE3D-203B-C0CD383134D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932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86" name="Line 22">
              <a:extLst>
                <a:ext uri="{FF2B5EF4-FFF2-40B4-BE49-F238E27FC236}">
                  <a16:creationId xmlns:a16="http://schemas.microsoft.com/office/drawing/2014/main" id="{83B1F301-F48E-0057-8B20-33E7C5B52E8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126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87" name="Line 23">
              <a:extLst>
                <a:ext uri="{FF2B5EF4-FFF2-40B4-BE49-F238E27FC236}">
                  <a16:creationId xmlns:a16="http://schemas.microsoft.com/office/drawing/2014/main" id="{26A64CC8-B6BB-006E-8636-0205F17E48D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298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88" name="Line 24">
              <a:extLst>
                <a:ext uri="{FF2B5EF4-FFF2-40B4-BE49-F238E27FC236}">
                  <a16:creationId xmlns:a16="http://schemas.microsoft.com/office/drawing/2014/main" id="{266A1236-5B26-7E77-C3E4-6FE6E7AB72F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0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89" name="Line 25">
              <a:extLst>
                <a:ext uri="{FF2B5EF4-FFF2-40B4-BE49-F238E27FC236}">
                  <a16:creationId xmlns:a16="http://schemas.microsoft.com/office/drawing/2014/main" id="{E7198824-AA80-BD45-E824-1FA6DBF89BF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7" name="Text Box 25">
            <a:extLst>
              <a:ext uri="{FF2B5EF4-FFF2-40B4-BE49-F238E27FC236}">
                <a16:creationId xmlns:a16="http://schemas.microsoft.com/office/drawing/2014/main" id="{F06D78DD-2D38-A646-7783-CEF6DBAC877D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765301" y="1843089"/>
            <a:ext cx="4562475" cy="428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altLang="ko-KR" sz="1000" i="1" dirty="0">
                <a:solidFill>
                  <a:prstClr val="black"/>
                </a:solidFill>
                <a:latin typeface="맑은 고딕"/>
                <a:ea typeface="맑은 고딕"/>
              </a:rPr>
              <a:t>IMMERSIVE AUDIO RENDERING ENGINE</a:t>
            </a:r>
          </a:p>
          <a:p>
            <a:pPr algn="ctr">
              <a:lnSpc>
                <a:spcPct val="150000"/>
              </a:lnSpc>
              <a:defRPr/>
            </a:pP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Form Factor 			: Small Form Factor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Audio Interface 			: Dante™ or AVB / MADI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Sample Rate (kHz) 			: 44 / 48 / 88 / 96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Latency (</a:t>
            </a:r>
            <a:r>
              <a:rPr lang="en-US" altLang="ko-KR" sz="750" dirty="0" err="1">
                <a:latin typeface="+mn-ea"/>
              </a:rPr>
              <a:t>ms</a:t>
            </a:r>
            <a:r>
              <a:rPr lang="en-US" altLang="ko-KR" sz="750" dirty="0">
                <a:latin typeface="+mn-ea"/>
              </a:rPr>
              <a:t>)			: 1.33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Number of Inputs 			: 32 / 48 / 64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Number of Outputs 		: 64 / 48 / 32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Dimensions (mm) 			: 102 x 215 x 263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Weight (kg) 			: 4.5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Reverb Engine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Number of Engine 		: 1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Generator based		 	: ✔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Convolution based		: ✔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Frontal / Surround / 3D 		: ✔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Speaker Processing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Number of Layers 		: 6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Aux Sends				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Pre / Post Fader Auxiliary Sends		: 4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VCA				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VCA Controllers 			: 8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Remote Control				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FM Remote (Mac, Win) 		: ✔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External Protocol	 		: ✔</a:t>
            </a:r>
          </a:p>
        </p:txBody>
      </p:sp>
      <p:sp>
        <p:nvSpPr>
          <p:cNvPr id="2073" name="Rectangle 25">
            <a:extLst>
              <a:ext uri="{FF2B5EF4-FFF2-40B4-BE49-F238E27FC236}">
                <a16:creationId xmlns:a16="http://schemas.microsoft.com/office/drawing/2014/main" id="{851B8C9D-367C-04AF-AAB0-C749C2743E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4" name="Rectangle 26">
            <a:extLst>
              <a:ext uri="{FF2B5EF4-FFF2-40B4-BE49-F238E27FC236}">
                <a16:creationId xmlns:a16="http://schemas.microsoft.com/office/drawing/2014/main" id="{A573BFE9-1837-F0A4-3430-3D408BE5DC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5" name="Rectangle 27">
            <a:extLst>
              <a:ext uri="{FF2B5EF4-FFF2-40B4-BE49-F238E27FC236}">
                <a16:creationId xmlns:a16="http://schemas.microsoft.com/office/drawing/2014/main" id="{F37CB1A0-55DD-91BE-C965-959F19E1EB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6" name="Rectangle 28">
            <a:extLst>
              <a:ext uri="{FF2B5EF4-FFF2-40B4-BE49-F238E27FC236}">
                <a16:creationId xmlns:a16="http://schemas.microsoft.com/office/drawing/2014/main" id="{844DBA2A-B5D1-6762-85DF-C326B2052C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7" name="Rectangle 29">
            <a:extLst>
              <a:ext uri="{FF2B5EF4-FFF2-40B4-BE49-F238E27FC236}">
                <a16:creationId xmlns:a16="http://schemas.microsoft.com/office/drawing/2014/main" id="{A4EB0FA0-D3E4-57CA-1AFF-468CB0F7E4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8" name="Rectangle 30">
            <a:extLst>
              <a:ext uri="{FF2B5EF4-FFF2-40B4-BE49-F238E27FC236}">
                <a16:creationId xmlns:a16="http://schemas.microsoft.com/office/drawing/2014/main" id="{89157E19-63CD-B72F-3552-B30C3EACC6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0" name="Rectangle 32">
            <a:extLst>
              <a:ext uri="{FF2B5EF4-FFF2-40B4-BE49-F238E27FC236}">
                <a16:creationId xmlns:a16="http://schemas.microsoft.com/office/drawing/2014/main" id="{685B9716-4E7F-4639-FA58-6066F2B6E2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2" name="Rectangle 34">
            <a:extLst>
              <a:ext uri="{FF2B5EF4-FFF2-40B4-BE49-F238E27FC236}">
                <a16:creationId xmlns:a16="http://schemas.microsoft.com/office/drawing/2014/main" id="{ED0C6274-FBCD-BDAB-0F8C-930C5DE9FD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1" name="Rectangle 33">
            <a:extLst>
              <a:ext uri="{FF2B5EF4-FFF2-40B4-BE49-F238E27FC236}">
                <a16:creationId xmlns:a16="http://schemas.microsoft.com/office/drawing/2014/main" id="{BEC29C3F-4E78-78D3-3852-812E2CC195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9" name="Rectangle 34">
            <a:extLst>
              <a:ext uri="{FF2B5EF4-FFF2-40B4-BE49-F238E27FC236}">
                <a16:creationId xmlns:a16="http://schemas.microsoft.com/office/drawing/2014/main" id="{C9DDD4AE-690C-3A9F-06B5-54321BA0E8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3" name="Rectangle 35">
            <a:extLst>
              <a:ext uri="{FF2B5EF4-FFF2-40B4-BE49-F238E27FC236}">
                <a16:creationId xmlns:a16="http://schemas.microsoft.com/office/drawing/2014/main" id="{721F65F9-AE4F-D82B-F081-C9327981C5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4" name="Rectangle 36">
            <a:extLst>
              <a:ext uri="{FF2B5EF4-FFF2-40B4-BE49-F238E27FC236}">
                <a16:creationId xmlns:a16="http://schemas.microsoft.com/office/drawing/2014/main" id="{FF862297-997D-147F-BDCA-FD3B17A169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5" name="Rectangle 37">
            <a:extLst>
              <a:ext uri="{FF2B5EF4-FFF2-40B4-BE49-F238E27FC236}">
                <a16:creationId xmlns:a16="http://schemas.microsoft.com/office/drawing/2014/main" id="{3CE0E149-1028-F472-33F6-030B99E79C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6" name="Rectangle 38">
            <a:extLst>
              <a:ext uri="{FF2B5EF4-FFF2-40B4-BE49-F238E27FC236}">
                <a16:creationId xmlns:a16="http://schemas.microsoft.com/office/drawing/2014/main" id="{2FB68EED-26C6-495C-D554-727663E8DD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14" name="Rectangle 38">
            <a:extLst>
              <a:ext uri="{FF2B5EF4-FFF2-40B4-BE49-F238E27FC236}">
                <a16:creationId xmlns:a16="http://schemas.microsoft.com/office/drawing/2014/main" id="{BACE3F05-787D-53B1-9E6E-12BFA47898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8" name="Rectangle 40">
            <a:extLst>
              <a:ext uri="{FF2B5EF4-FFF2-40B4-BE49-F238E27FC236}">
                <a16:creationId xmlns:a16="http://schemas.microsoft.com/office/drawing/2014/main" id="{026D33D1-7406-D2E4-6A0C-9DE33714FC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9" name="Rectangle 41">
            <a:extLst>
              <a:ext uri="{FF2B5EF4-FFF2-40B4-BE49-F238E27FC236}">
                <a16:creationId xmlns:a16="http://schemas.microsoft.com/office/drawing/2014/main" id="{25841569-60A6-1F05-0855-DFB78DB3EF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0" name="Rectangle 42">
            <a:extLst>
              <a:ext uri="{FF2B5EF4-FFF2-40B4-BE49-F238E27FC236}">
                <a16:creationId xmlns:a16="http://schemas.microsoft.com/office/drawing/2014/main" id="{B13FA3B3-CC33-B848-BB00-2E9F540E8A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1" name="Rectangle 43">
            <a:extLst>
              <a:ext uri="{FF2B5EF4-FFF2-40B4-BE49-F238E27FC236}">
                <a16:creationId xmlns:a16="http://schemas.microsoft.com/office/drawing/2014/main" id="{69F8908D-E7C0-CFF4-0515-05BD8A0CC6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2" name="Rectangle 44">
            <a:extLst>
              <a:ext uri="{FF2B5EF4-FFF2-40B4-BE49-F238E27FC236}">
                <a16:creationId xmlns:a16="http://schemas.microsoft.com/office/drawing/2014/main" id="{D62A75B7-4E96-4EC8-EF5F-F270833697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3" name="Rectangle 45">
            <a:extLst>
              <a:ext uri="{FF2B5EF4-FFF2-40B4-BE49-F238E27FC236}">
                <a16:creationId xmlns:a16="http://schemas.microsoft.com/office/drawing/2014/main" id="{65E769BD-F5AA-016D-1657-027CFC8116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4" name="Rectangle 46">
            <a:extLst>
              <a:ext uri="{FF2B5EF4-FFF2-40B4-BE49-F238E27FC236}">
                <a16:creationId xmlns:a16="http://schemas.microsoft.com/office/drawing/2014/main" id="{AC28A6AE-87E4-FC23-1723-0967FDB912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5" name="Rectangle 47">
            <a:extLst>
              <a:ext uri="{FF2B5EF4-FFF2-40B4-BE49-F238E27FC236}">
                <a16:creationId xmlns:a16="http://schemas.microsoft.com/office/drawing/2014/main" id="{184D1FC0-00C7-871D-5653-834DDB6CFD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pic>
        <p:nvPicPr>
          <p:cNvPr id="6171" name="Picture 46" descr="Adamson Fletcher Machine | msonic">
            <a:extLst>
              <a:ext uri="{FF2B5EF4-FFF2-40B4-BE49-F238E27FC236}">
                <a16:creationId xmlns:a16="http://schemas.microsoft.com/office/drawing/2014/main" id="{CF7AEEF1-6786-67E4-304E-8853A03038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461" t="27977" r="36189" b="5939"/>
          <a:stretch>
            <a:fillRect/>
          </a:stretch>
        </p:blipFill>
        <p:spPr bwMode="auto">
          <a:xfrm>
            <a:off x="7726364" y="3068639"/>
            <a:ext cx="1584325" cy="219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230</Words>
  <Application>Microsoft Office PowerPoint</Application>
  <PresentationFormat>와이드스크린</PresentationFormat>
  <Paragraphs>30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새굴림</vt:lpstr>
      <vt:lpstr>Arial</vt:lpstr>
      <vt:lpstr>Arial Rounded MT Bold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이찬규</dc:creator>
  <cp:lastModifiedBy>이찬규</cp:lastModifiedBy>
  <cp:revision>2</cp:revision>
  <dcterms:created xsi:type="dcterms:W3CDTF">2025-12-02T00:46:02Z</dcterms:created>
  <dcterms:modified xsi:type="dcterms:W3CDTF">2025-12-02T00:47:44Z</dcterms:modified>
</cp:coreProperties>
</file>