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50" d="100"/>
          <a:sy n="50" d="100"/>
        </p:scale>
        <p:origin x="-12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CA80F-F1D6-4B8C-A3F9-4E919CAEA5E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9D45C-0691-4FC2-A07A-EE6B422BEC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409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F313181F-A022-0750-F86D-6CFF38C903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C4748F6F-CEB1-FECB-61C3-098D25ADC9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2D5D00-5137-2906-B584-8561567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787FBE7-D94E-C4FE-D8FE-340889EE0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3AF9FE-5A1C-EB98-8CC3-4D5974723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1A0C40-453D-2DE6-DC7C-A4C3348A5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F079BE-477F-1D47-E8A0-81F1D4E12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977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1CAB07-166F-8C4F-039E-4A4B8818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F8217B3-13B8-0564-A75C-9AAE0CF05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22E046D-1F3E-E77A-1454-AA8B3D8F6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56E29C-0FD2-E125-5BA1-515020615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83CF66-E1CE-2334-76B2-75416BC82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111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002F991-838F-970E-C258-A34447AC31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D088186-B03A-B10A-B8FA-F50384782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2FA2D9A-0739-C646-1674-28085BD2C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D23E87-CC61-10CF-E7A0-4C5647B4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96736A-01AB-8362-B5EA-38A1A076D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062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D91DA25A-75C1-7E9A-0FE3-FA0BA31642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94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8BFE29-3F78-0F76-E7EA-994D2EA5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9A20C7-8015-9CF5-46C8-0816BF11D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3952736-C5D3-0FA0-3081-C127C28C3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DE3B3C-0D1B-2A13-9CE0-6B78B2728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74B12A-1DBE-C5A3-AC92-C102F762A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803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4F68CF-65AE-6FCB-8BB0-A8AF7DA78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E69ABBA-DF57-3727-9A82-85B9F4DC4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2119CA-D54B-BD44-95C6-79B42BBE6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875B2E-5E1C-B17E-F3D1-1A06A1106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3CE096-C6CE-8922-0B44-02B459FD3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7490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E17C09-A88A-F41C-B55C-9AB7CC5E9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703214A-D795-1F4D-6A6F-10197D1FE9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8A28E8E-E008-3B63-0618-DE9D2F62A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392EE5-00BA-605D-D580-6499435D7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15EE3D3-512F-0FE6-983C-77F5162DD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7DE384E-6761-12A8-9F61-E1CB6FFF2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176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1E5BD8-375D-9DBB-7D72-15070A430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4739818-964C-211A-2519-E4F003914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DE68F58-D153-0EB0-EA34-EE05D1F45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64F9237-98D1-2305-2B9A-E9EBEE2F01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16BAEDF-0C65-0ADD-7E02-894105F756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3D37CC6-5498-C5E6-DAD5-9D00EBEDD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9F592E7-59EE-6595-4151-D6F4A294D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3EAAB7F-8517-48CD-0058-E46DA898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257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0BB6B5-A725-4143-4C0F-81508D34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CFB57EB-D97F-2AE5-E13C-7435981AE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1B1F8D7-3A12-57B6-1933-379AA4A6C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97166AB-24DE-2D15-9D6B-A0DAFC53E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526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C582ACA-4260-DA83-D735-3283B18C1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AEF88F9-8CAD-0BA6-90EF-3E72E4A3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4DB0954-69C2-86C7-4BE8-B3FD196BD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855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D7B05B-EB68-0F9B-AEA9-7414C5E6A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F342820-928A-A552-F2DE-82E51EAA1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D6529F4-8384-5E10-5207-F8068FC3C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7F90B4-5725-538D-4532-DE1AE0DEF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80AD38B-1AAA-9489-CF93-3E3A6599A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E615C29-33B8-3A9F-4490-B466B89E5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012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0DBA30-C8B7-1E11-0448-E732E9FEC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F05D430-76FB-132C-2BA5-3A62E19F7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AC3624D-71BC-2ADC-140B-42C64B936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0898128-1FA1-9997-AFA6-8B80BCA9F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3456662-DB32-8E90-8E00-FBE142A34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90B9997-97A7-0AB6-4055-4601B7AE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65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22C0E70-1FC7-3921-5D79-4DF1B38E3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99CD14D-EBE0-39BB-752A-A282829FD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03DD32-5DF3-DAAF-A78A-64EA849F9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DC0D31D-5B82-8402-E6DA-2EE4AA5679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097ECF4-8E34-F3CE-5190-AE0E5A95D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8552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923EF8C7-34D1-E45C-7A10-DA6ED729F16E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220" name="Rectangle 8">
              <a:extLst>
                <a:ext uri="{FF2B5EF4-FFF2-40B4-BE49-F238E27FC236}">
                  <a16:creationId xmlns:a16="http://schemas.microsoft.com/office/drawing/2014/main" id="{10438BDC-BF6E-7B8D-B841-B28C26ADF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221" name="Rectangle 9">
              <a:extLst>
                <a:ext uri="{FF2B5EF4-FFF2-40B4-BE49-F238E27FC236}">
                  <a16:creationId xmlns:a16="http://schemas.microsoft.com/office/drawing/2014/main" id="{6A9DFD0A-DFB0-FD63-DE15-AD513E5BB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222" name="Rectangle 10">
              <a:extLst>
                <a:ext uri="{FF2B5EF4-FFF2-40B4-BE49-F238E27FC236}">
                  <a16:creationId xmlns:a16="http://schemas.microsoft.com/office/drawing/2014/main" id="{421745E2-883E-B9A6-8840-E221E6066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23" name="Line 11">
              <a:extLst>
                <a:ext uri="{FF2B5EF4-FFF2-40B4-BE49-F238E27FC236}">
                  <a16:creationId xmlns:a16="http://schemas.microsoft.com/office/drawing/2014/main" id="{37B56E94-0C29-77EF-1C03-75F8B09A05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4" name="Line 12">
              <a:extLst>
                <a:ext uri="{FF2B5EF4-FFF2-40B4-BE49-F238E27FC236}">
                  <a16:creationId xmlns:a16="http://schemas.microsoft.com/office/drawing/2014/main" id="{7F3B5DAA-800B-A500-B931-8046D98DEC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5" name="Line 13">
              <a:extLst>
                <a:ext uri="{FF2B5EF4-FFF2-40B4-BE49-F238E27FC236}">
                  <a16:creationId xmlns:a16="http://schemas.microsoft.com/office/drawing/2014/main" id="{99CA2A89-F3C7-C828-A372-F092E7B170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6" name="Line 14">
              <a:extLst>
                <a:ext uri="{FF2B5EF4-FFF2-40B4-BE49-F238E27FC236}">
                  <a16:creationId xmlns:a16="http://schemas.microsoft.com/office/drawing/2014/main" id="{32150B70-22F5-F0A9-8D16-9F02A00C54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7" name="Line 15">
              <a:extLst>
                <a:ext uri="{FF2B5EF4-FFF2-40B4-BE49-F238E27FC236}">
                  <a16:creationId xmlns:a16="http://schemas.microsoft.com/office/drawing/2014/main" id="{C2CA2E75-3F0C-0DAD-9892-40F7568EE9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8" name="Line 16">
              <a:extLst>
                <a:ext uri="{FF2B5EF4-FFF2-40B4-BE49-F238E27FC236}">
                  <a16:creationId xmlns:a16="http://schemas.microsoft.com/office/drawing/2014/main" id="{FEEFC867-E0EA-6AE5-E114-4A60725690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9" name="Rectangle 17">
              <a:extLst>
                <a:ext uri="{FF2B5EF4-FFF2-40B4-BE49-F238E27FC236}">
                  <a16:creationId xmlns:a16="http://schemas.microsoft.com/office/drawing/2014/main" id="{B7F8F9D0-D98D-EAE6-306E-C3F050E37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8230" name="Rectangle 18">
              <a:extLst>
                <a:ext uri="{FF2B5EF4-FFF2-40B4-BE49-F238E27FC236}">
                  <a16:creationId xmlns:a16="http://schemas.microsoft.com/office/drawing/2014/main" id="{BBE2AB15-143D-40CA-235F-9F8EA8B63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AFM Stage Lite</a:t>
              </a:r>
              <a:r>
                <a:rPr lang="ko-KR" altLang="en-US" sz="1200" dirty="0">
                  <a:latin typeface="Arial Rounded MT Bold" panose="020F0704030504030204" pitchFamily="34" charset="0"/>
                </a:rPr>
                <a:t>  </a:t>
              </a:r>
              <a:r>
                <a:rPr lang="en-US" altLang="ko-KR" sz="1200" dirty="0">
                  <a:latin typeface="Arial Rounded MT Bold" panose="020F0704030504030204" pitchFamily="34" charset="0"/>
                </a:rPr>
                <a:t>Dante</a:t>
              </a:r>
              <a:endParaRPr lang="en-US" altLang="ko-KR" sz="1400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8231" name="Rectangle 19">
              <a:extLst>
                <a:ext uri="{FF2B5EF4-FFF2-40B4-BE49-F238E27FC236}">
                  <a16:creationId xmlns:a16="http://schemas.microsoft.com/office/drawing/2014/main" id="{ED7A6BF8-B1BD-E8BB-0D02-3421C33D1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IMMERSIVE AUDIO CORE ENGINE</a:t>
              </a:r>
            </a:p>
          </p:txBody>
        </p:sp>
        <p:sp>
          <p:nvSpPr>
            <p:cNvPr id="8232" name="Line 20">
              <a:extLst>
                <a:ext uri="{FF2B5EF4-FFF2-40B4-BE49-F238E27FC236}">
                  <a16:creationId xmlns:a16="http://schemas.microsoft.com/office/drawing/2014/main" id="{B37F93DB-5561-00D2-91DE-F20E614CFC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3" name="Line 21">
              <a:extLst>
                <a:ext uri="{FF2B5EF4-FFF2-40B4-BE49-F238E27FC236}">
                  <a16:creationId xmlns:a16="http://schemas.microsoft.com/office/drawing/2014/main" id="{488A9561-F74D-81B2-71D5-3393531454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 dirty="0"/>
            </a:p>
          </p:txBody>
        </p:sp>
        <p:sp>
          <p:nvSpPr>
            <p:cNvPr id="8234" name="Line 22">
              <a:extLst>
                <a:ext uri="{FF2B5EF4-FFF2-40B4-BE49-F238E27FC236}">
                  <a16:creationId xmlns:a16="http://schemas.microsoft.com/office/drawing/2014/main" id="{919CBDCA-DA1B-3CDE-80A3-336D0CC6BE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5" name="Line 23">
              <a:extLst>
                <a:ext uri="{FF2B5EF4-FFF2-40B4-BE49-F238E27FC236}">
                  <a16:creationId xmlns:a16="http://schemas.microsoft.com/office/drawing/2014/main" id="{EE25B374-0CDE-1CD4-16B1-B1B094BEB0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6" name="Line 24">
              <a:extLst>
                <a:ext uri="{FF2B5EF4-FFF2-40B4-BE49-F238E27FC236}">
                  <a16:creationId xmlns:a16="http://schemas.microsoft.com/office/drawing/2014/main" id="{28FC13D9-98E7-3F63-A851-452BDAD206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7" name="Line 25">
              <a:extLst>
                <a:ext uri="{FF2B5EF4-FFF2-40B4-BE49-F238E27FC236}">
                  <a16:creationId xmlns:a16="http://schemas.microsoft.com/office/drawing/2014/main" id="{1A0F7D83-363C-63A9-24AE-E815F3FB5A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234E7EF7-3015-14BA-F737-D97F4723F6F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IMMERSIVE AUDIO RENDERING ENGINE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Form Factor 			: 19” / 3U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Audio Interface 			: Dante™ or AVB / MADI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Redundant Engine Mode		: AVB / MADI only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Sample Rate (kHz) 			: 44 / 48 / 88 / 96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Latency (</a:t>
            </a:r>
            <a:r>
              <a:rPr lang="en-US" altLang="ko-KR" sz="750" dirty="0" err="1">
                <a:latin typeface="+mn-ea"/>
              </a:rPr>
              <a:t>ms</a:t>
            </a:r>
            <a:r>
              <a:rPr lang="en-US" altLang="ko-KR" sz="750" dirty="0">
                <a:latin typeface="+mn-ea"/>
              </a:rPr>
              <a:t>)			: 1.33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Inputs 			: 32 / 48 / 96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Outputs 		: 96 / 48 / 32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(mm) 			: 482 x 527 x 132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(kg) 			: 13.2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Reverb Engine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Number of Engine 		: Max. 3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Generator based		 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Convolution based	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Frontal / Surround / 3D 		: ✔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Speaker Processing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Number of Layers 		: 8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Aux Sends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Pre / Post Fader Auxiliary Sends	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VCA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VCA Controllers 			: 8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Remote Control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FM Remote (Mac, Win) 	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External Protocol	 		: ✔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55292C6E-E624-9992-608A-21FA60E87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DEB1A9BC-1696-1A3A-5FC4-FD42CD790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004192A0-8C66-BDF5-544A-D7E0895D3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E5B2E760-4BDA-ED6C-B032-D9A244BAE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935F814B-4F83-945E-9685-6948F7BDC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6C90E2CE-940E-0D19-F385-4D111F05C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8C2269DB-97ED-084E-9291-40CB73A26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0270DDB7-C195-DBF8-67BF-CC22D51DB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351A1A7F-F779-F5E8-E4C2-0127C6879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E10E87F2-6BB9-FB99-F209-AAED69B27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27EC9D4A-6E95-F699-6A3B-78352810D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C38ABA73-8B7E-432F-EEF5-9F576F76B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A354B4DF-05EC-D3C0-0216-B5100A639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3ED971F2-020B-1EC9-D812-14A4A0E14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9269E7B6-7B05-F329-4A77-585748B6C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4F83B5D3-0F2B-692B-DC6B-6C0A8BF3B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D5879A2C-6F22-17CB-3AB1-9FFA5887B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1FB301C7-634B-14C6-5BAE-1910273D1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1385BC23-5733-C9B3-94AD-0D9AB75DA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E1FF08E0-1BCC-EB2E-B0A6-26319EA7F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E2445D97-47F3-2FF8-5F46-6DD091ED7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345E1B9F-34C9-E04D-37FB-05B4E647B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48917BE2-E77A-070A-DBA0-2F8CBF681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8219" name="Picture 46">
            <a:extLst>
              <a:ext uri="{FF2B5EF4-FFF2-40B4-BE49-F238E27FC236}">
                <a16:creationId xmlns:a16="http://schemas.microsoft.com/office/drawing/2014/main" id="{D2480EB9-B5CC-EF45-C3FF-C25091DC73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0" y="3413125"/>
            <a:ext cx="2717800" cy="90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6595C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246</Words>
  <Application>Microsoft Office PowerPoint</Application>
  <PresentationFormat>와이드스크린</PresentationFormat>
  <Paragraphs>31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</cp:revision>
  <dcterms:created xsi:type="dcterms:W3CDTF">2025-12-02T00:46:02Z</dcterms:created>
  <dcterms:modified xsi:type="dcterms:W3CDTF">2025-12-02T00:48:27Z</dcterms:modified>
</cp:coreProperties>
</file>