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>
        <p:scale>
          <a:sx n="50" d="100"/>
          <a:sy n="50" d="100"/>
        </p:scale>
        <p:origin x="-1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A80F-F1D6-4B8C-A3F9-4E919CAEA5E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D45C-0691-4FC2-A07A-EE6B422BEC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409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498F490F-F6F6-0891-0AFF-C03A9F47D2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99A4AE3D-0925-4314-D512-AAAD7E93C8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D5D00-5137-2906-B584-8561567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787FBE7-D94E-C4FE-D8FE-340889EE0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3AF9FE-5A1C-EB98-8CC3-4D597472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1A0C40-453D-2DE6-DC7C-A4C3348A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F079BE-477F-1D47-E8A0-81F1D4E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7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1CAB07-166F-8C4F-039E-4A4B8818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8217B3-13B8-0564-A75C-9AAE0CF0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2E046D-1F3E-E77A-1454-AA8B3D8F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56E29C-0FD2-E125-5BA1-51502061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83CF66-E1CE-2334-76B2-75416BC8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11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002F991-838F-970E-C258-A34447AC3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088186-B03A-B10A-B8FA-F50384782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FA2D9A-0739-C646-1674-28085BD2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D23E87-CC61-10CF-E7A0-4C5647B4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6736A-01AB-8362-B5EA-38A1A076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62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D91DA25A-75C1-7E9A-0FE3-FA0BA31642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94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8BFE29-3F78-0F76-E7EA-994D2EA5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9A20C7-8015-9CF5-46C8-0816BF11D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952736-C5D3-0FA0-3081-C127C28C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E3B3C-0D1B-2A13-9CE0-6B78B272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74B12A-1DBE-C5A3-AC92-C102F762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03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4F68CF-65AE-6FCB-8BB0-A8AF7DA7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69ABBA-DF57-3727-9A82-85B9F4DC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119CA-D54B-BD44-95C6-79B42BBE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75B2E-5E1C-B17E-F3D1-1A06A110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CE096-C6CE-8922-0B44-02B459FD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49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E17C09-A88A-F41C-B55C-9AB7CC5E9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3214A-D795-1F4D-6A6F-10197D1FE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A28E8E-E008-3B63-0618-DE9D2F62A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392EE5-00BA-605D-D580-6499435D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EE3D3-512F-0FE6-983C-77F5162D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DE384E-6761-12A8-9F61-E1CB6FFF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6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1E5BD8-375D-9DBB-7D72-15070A43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739818-964C-211A-2519-E4F003914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E68F58-D153-0EB0-EA34-EE05D1F45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64F9237-98D1-2305-2B9A-E9EBEE2F0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16BAEDF-0C65-0ADD-7E02-894105F75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3D37CC6-5498-C5E6-DAD5-9D00EBED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9F592E7-59EE-6595-4151-D6F4A294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3EAAB7F-8517-48CD-0058-E46DA898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57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BB6B5-A725-4143-4C0F-81508D34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CFB57EB-D97F-2AE5-E13C-7435981A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1F8D7-3A12-57B6-1933-379AA4A6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7166AB-24DE-2D15-9D6B-A0DAFC53E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6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C582ACA-4260-DA83-D735-3283B18C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AEF88F9-8CAD-0BA6-90EF-3E72E4A3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DB0954-69C2-86C7-4BE8-B3FD196B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55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D7B05B-EB68-0F9B-AEA9-7414C5E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342820-928A-A552-F2DE-82E51EAA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6529F4-8384-5E10-5207-F8068FC3C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F90B4-5725-538D-4532-DE1AE0DE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80AD38B-1AAA-9489-CF93-3E3A6599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E615C29-33B8-3A9F-4490-B466B89E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12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0DBA30-C8B7-1E11-0448-E732E9FE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F05D430-76FB-132C-2BA5-3A62E19F7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C3624D-71BC-2ADC-140B-42C64B936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98128-1FA1-9997-AFA6-8B80BCA9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456662-DB32-8E90-8E00-FBE142A34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0B9997-97A7-0AB6-4055-4601B7AE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6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2C0E70-1FC7-3921-5D79-4DF1B38E3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9CD14D-EBE0-39BB-752A-A282829FD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03DD32-5DF3-DAAF-A78A-64EA849F9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1BFEBF-FE87-474B-969E-FFDA960B1E60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C0D31D-5B82-8402-E6DA-2EE4AA567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7ECF4-8E34-F3CE-5190-AE0E5A95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EF8CC-2BFA-4FB6-8DCC-FD480E1CFE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55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CC6FADD8-610D-34F3-74D9-843FAC296AB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20FC86D5-A599-A8DF-8FF5-75696FE8A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457B1C9B-FB2C-C75C-0BE4-36AC8C061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D8F98FAC-D1D0-42A0-4AE2-5F19D560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56AFB974-AB70-AF5C-2459-F144009EC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3C549BDB-7DB8-9127-4E36-7BB3F5101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72DF94FF-30D9-21D1-0474-D6CE0A7719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8836C6C7-4D04-F1FE-B8F7-09BE445A6B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CFC76920-156D-85C7-F47F-DB303C344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E13DA362-0C3F-1DE8-9117-F82A2A38B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1A7FBB9E-80FC-E54C-5022-6F0495DBD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4DE6092E-08A4-C6CA-B907-66312B3EF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AFM Stage</a:t>
              </a:r>
              <a:r>
                <a:rPr lang="ko-KR" altLang="en-US" sz="1200">
                  <a:latin typeface="Arial Rounded MT Bold" panose="020F0704030504030204" pitchFamily="34" charset="0"/>
                </a:rPr>
                <a:t>  </a:t>
              </a:r>
              <a:r>
                <a:rPr lang="en-US" altLang="ko-KR" sz="1200">
                  <a:latin typeface="Arial Rounded MT Bold" panose="020F0704030504030204" pitchFamily="34" charset="0"/>
                </a:rPr>
                <a:t>Dante</a:t>
              </a:r>
              <a:endParaRPr lang="en-US" altLang="ko-KR" sz="1400">
                <a:latin typeface="Arial Rounded MT Bold" panose="020F0704030504030204" pitchFamily="34" charset="0"/>
              </a:endParaRP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02635CDC-F37E-B391-C02E-D0FC13AD9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IMMERSIVE AUDIO CORE ENGINE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E991A507-7B3D-54CA-7E8A-3CE36F75F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F551BEB2-79DC-A469-3559-05CAA2F25E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018AF3D1-51F8-E609-486E-466D3F1C1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DBDE4D33-0A22-B9E8-2F5F-75DA399A2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96E76FD2-02A4-DED7-F812-34D386E14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01296973-6CB7-C566-B831-4D4B801C7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56A15434-38F0-B175-7412-DC70C6807ED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IMMERSIVE AUDIO RENDERING ENGINE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Form Factor 			: 19” / 3U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Audio Interface 			: Dante™ or AVB / MADI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Redundant Engine Mode		: AVB / MADI only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Sample Rate (kHz) 			: 44 / 48 / 88 / 96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Latency (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)			: 1.33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Inputs 			: 128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Outputs 		: 128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(mm) 			: 482 x 527 x 132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(kg) 			: 13.2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Reverb Engine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Engine 		: Max. 3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Generator based		 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Convolution based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Frontal / Surround / 3D 		: ✔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Speaker Processing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Number of Layers 		: 12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Aux Sends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Pre / Post Fader Auxiliary Sends	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VCA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VCA Controllers 			: 16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Remote Control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FM Remote (Mac, Win) 		: ✔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External Protocol	 		: ✔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457ADFA-A7FB-40FE-0775-8EE11E126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BB9E75F-A68E-E6CB-B51F-D3CF181A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242C822-6610-545A-767C-881441BA3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5C00440-4B10-18DB-79B5-3189C3BE9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BFF7DF8-951B-25F5-7203-B6C505C6D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B627724-A45E-8CBF-844F-D7D6DEC4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06C964F8-20D0-20B1-3B8A-CACD71F2B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200B3EE-6060-BB86-73B2-B5F7075F3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0358254-640B-D761-057D-7B1D727F7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33C49891-F29A-8A1A-D553-7DFCBA70C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9635F852-17C5-CE16-361B-7CE0E7DA8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D8EE90DB-3502-1414-D408-EE7B0B65D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E2114F1-CCBE-C325-D9E3-FF1AF043F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D40750C-8543-E4B5-83AC-A372DF1B7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11A9A7C-CE35-F47E-C7F3-839A11A12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5AFD062A-C9BA-935F-C12D-B6A579BF1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09523292-8E19-17CE-1FBB-2F547E37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495BB7F1-B1C9-05A6-0A16-D094F28B9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ACE9D6AF-4B1D-CBC6-EE53-06B2EC781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167D885-EE89-1A9B-692B-2E3BAA6F5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583277E1-0336-DCFB-AB90-687F8F139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7BFE2BA-D497-8C7B-B064-43C6A59FF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2E927F8B-BEF3-3055-B39B-699CF641C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7" name="Picture 46">
            <a:extLst>
              <a:ext uri="{FF2B5EF4-FFF2-40B4-BE49-F238E27FC236}">
                <a16:creationId xmlns:a16="http://schemas.microsoft.com/office/drawing/2014/main" id="{14021589-183C-AD8B-98CC-8A9B0DB57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0" y="3413125"/>
            <a:ext cx="2717800" cy="90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6595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237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</cp:revision>
  <dcterms:created xsi:type="dcterms:W3CDTF">2025-12-02T00:46:02Z</dcterms:created>
  <dcterms:modified xsi:type="dcterms:W3CDTF">2025-12-02T00:49:00Z</dcterms:modified>
</cp:coreProperties>
</file>