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0" d="100"/>
          <a:sy n="40" d="100"/>
        </p:scale>
        <p:origin x="72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34DE7A-652A-4EF8-8FF3-7BC24217721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46568-582A-465F-9749-DD6354EAE2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3081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3E7A8FDA-D81E-5FDC-801D-E278BC44FD8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2052EA52-03D1-8286-3253-9DB5C1787D2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DA27B1-8C66-5F9C-EDED-9D867518B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60B1D9F-5C58-316D-2BCF-9B10D92273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B823392-CC56-85EF-01E2-1A6026155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884397-D049-A7DC-96DD-958986505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0454C56-0C45-6BF8-C913-3CA1F98FC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3204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D70641-69AE-9CD5-2C78-10EFFA7E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0F28172-6645-34F5-AE51-BFB444814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FB97A8-5FA8-E6C2-12E0-DA2AF8B30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E96BF7C-FD0B-FE16-4406-8949F11B3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90B64B3-6907-6D9F-3EED-ED168DD8F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9196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D65ACEA-0F36-EDCD-B4ED-1721751814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1D1DDD3-5BF6-6592-66C5-C9CC842446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2523C3E-A2C8-B30B-F637-170F5261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17B4AAC-BB25-AA25-8862-C10DD1B98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C6742DC-1941-2B42-6710-8026AE199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451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2D8AA46-6237-21FD-1D95-2F818DD195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7999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08E412-E194-542E-9730-088940646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CA77013-B803-114D-A3C6-F75E41344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CC6FECC-1E37-E120-124A-4660B7EB7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C06A1A2-EF98-8066-4D48-454A03B28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ACCC247-68FA-231C-9394-CC8B64A08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641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2CCC96-E5BE-2C6C-4DFF-351811B85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F480B5F-A4E7-181B-76A0-838C2211E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9B7B62-C6E0-89E8-856D-6E502C14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AD843AE-3D85-833E-5056-9DC57E7BA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79E0712-CFDE-6AB5-1F55-3C0A17A8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1110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831526-9687-F905-42DA-54AA17706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4E51BE5-5F87-95DA-F71D-73BB957C58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AF1B328-8D9E-85A8-9723-2E013F434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CF89690-045B-EE2E-454C-FAA8A0091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FE9D9D8-393F-73C5-4AC0-9E88431D7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701859C-D76E-48B6-AF78-C450DA647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3143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72391C-8F0E-4577-18FE-2A816AA10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437A702-065B-37CD-82FE-17B0E2584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A47BC79-24B8-15C3-2C73-F04A3BDFD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2D566D7-8BDE-903E-B2E9-74E506C534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0A930CF-87AF-0B73-53A4-6FB2149DF3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4FAC19E-E2DA-D143-575B-2E30F8CEE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A52F2EA-C330-450A-E937-492BAACFD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0C599CD-B400-CEEC-3DC7-177CBBBBF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9726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7C34C7-3C32-A348-D4AE-1E7B471CD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76F0BB2-9E3E-3441-A003-351E92EE6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4839BE7-14B0-5DB1-967E-FF7635D24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291A5C4-E456-DD94-7900-66D2E40D2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6015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95552AE-0F02-1EF2-63F5-1C3DB7CC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F8B6438-5C29-74AA-773C-EEBD8940B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3CD55E6-D36D-8846-99AD-A1C19CE40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572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FD3890C-5CA8-A584-CA79-8DBDF4167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D4BC14F-523C-4452-0E48-B13E49CA7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3A2B531-D643-416B-C992-91B0EED32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471159E-603E-F760-DB22-480886EFF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DA3F540-F7B0-7C6C-2B8F-02FA2B40D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228FC3-B6A9-E358-FE09-1CDB2C12E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8650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418E19-1457-4208-4F85-A5AC845EB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1BEE96E-7C04-8B1C-CEC2-F5B6F4067B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E4812DE-6B57-7F1B-4CD3-652404B47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CD7CFB3-57AA-3270-C6C7-F30AF4BDA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07E99A1-A800-AB57-65D8-6EF445A4A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F0BA8BC-9C9D-B54B-86B6-FF984DBDF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9506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8A7558F-6C34-3143-5501-A06A3C05C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55EA440-2679-CB2C-DFB7-BC5A1253C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FE6555-EA79-CC71-576E-7A749AC1D4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7FD1715-76CF-EF44-904B-6EB6A0A276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E37ACF-4865-8D86-9FD7-345DCDD45A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5822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26C1005A-68AE-4555-1A53-3F4D7AA2F955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24" name="Rectangle 8">
              <a:extLst>
                <a:ext uri="{FF2B5EF4-FFF2-40B4-BE49-F238E27FC236}">
                  <a16:creationId xmlns:a16="http://schemas.microsoft.com/office/drawing/2014/main" id="{D37501D3-0786-292D-3A28-2E7F84772D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25" name="Rectangle 9">
              <a:extLst>
                <a:ext uri="{FF2B5EF4-FFF2-40B4-BE49-F238E27FC236}">
                  <a16:creationId xmlns:a16="http://schemas.microsoft.com/office/drawing/2014/main" id="{C5E7BF6C-854D-C355-E167-0DB7D2C78F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26" name="Rectangle 10">
              <a:extLst>
                <a:ext uri="{FF2B5EF4-FFF2-40B4-BE49-F238E27FC236}">
                  <a16:creationId xmlns:a16="http://schemas.microsoft.com/office/drawing/2014/main" id="{0BE28B22-B20D-6C1D-200B-2EAC11ECFF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27" name="Line 11">
              <a:extLst>
                <a:ext uri="{FF2B5EF4-FFF2-40B4-BE49-F238E27FC236}">
                  <a16:creationId xmlns:a16="http://schemas.microsoft.com/office/drawing/2014/main" id="{90CD3910-31B5-8C8E-9357-5161C616B5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8" name="Line 12">
              <a:extLst>
                <a:ext uri="{FF2B5EF4-FFF2-40B4-BE49-F238E27FC236}">
                  <a16:creationId xmlns:a16="http://schemas.microsoft.com/office/drawing/2014/main" id="{73226C39-2E26-A6AE-A5B2-5193AC5886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9" name="Line 13">
              <a:extLst>
                <a:ext uri="{FF2B5EF4-FFF2-40B4-BE49-F238E27FC236}">
                  <a16:creationId xmlns:a16="http://schemas.microsoft.com/office/drawing/2014/main" id="{E5244CF9-78F0-9CB3-0F8B-D763F42976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0" name="Line 14">
              <a:extLst>
                <a:ext uri="{FF2B5EF4-FFF2-40B4-BE49-F238E27FC236}">
                  <a16:creationId xmlns:a16="http://schemas.microsoft.com/office/drawing/2014/main" id="{5F370FAA-11D6-C3F8-5615-6EA3720362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1" name="Line 15">
              <a:extLst>
                <a:ext uri="{FF2B5EF4-FFF2-40B4-BE49-F238E27FC236}">
                  <a16:creationId xmlns:a16="http://schemas.microsoft.com/office/drawing/2014/main" id="{B6C81C66-DDB0-5A31-01F2-FFA96CE7E4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2" name="Line 16">
              <a:extLst>
                <a:ext uri="{FF2B5EF4-FFF2-40B4-BE49-F238E27FC236}">
                  <a16:creationId xmlns:a16="http://schemas.microsoft.com/office/drawing/2014/main" id="{08FD6345-F273-36E0-BFA9-CBD12AFB8E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3" name="Rectangle 17">
              <a:extLst>
                <a:ext uri="{FF2B5EF4-FFF2-40B4-BE49-F238E27FC236}">
                  <a16:creationId xmlns:a16="http://schemas.microsoft.com/office/drawing/2014/main" id="{D9879141-032D-EF6A-1F87-2BD5FD0CEB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4134" name="Rectangle 18">
              <a:extLst>
                <a:ext uri="{FF2B5EF4-FFF2-40B4-BE49-F238E27FC236}">
                  <a16:creationId xmlns:a16="http://schemas.microsoft.com/office/drawing/2014/main" id="{68704833-7244-CF5A-4DFC-B4EA1E4B08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CS7</a:t>
              </a:r>
            </a:p>
          </p:txBody>
        </p:sp>
        <p:sp>
          <p:nvSpPr>
            <p:cNvPr id="4135" name="Rectangle 19">
              <a:extLst>
                <a:ext uri="{FF2B5EF4-FFF2-40B4-BE49-F238E27FC236}">
                  <a16:creationId xmlns:a16="http://schemas.microsoft.com/office/drawing/2014/main" id="{F5C67D61-C051-E409-6923-4777203ECF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SPEAKER</a:t>
              </a:r>
            </a:p>
          </p:txBody>
        </p:sp>
        <p:sp>
          <p:nvSpPr>
            <p:cNvPr id="4136" name="Line 20">
              <a:extLst>
                <a:ext uri="{FF2B5EF4-FFF2-40B4-BE49-F238E27FC236}">
                  <a16:creationId xmlns:a16="http://schemas.microsoft.com/office/drawing/2014/main" id="{FF3D8C21-D78D-7894-A087-204DB134C2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7" name="Line 21">
              <a:extLst>
                <a:ext uri="{FF2B5EF4-FFF2-40B4-BE49-F238E27FC236}">
                  <a16:creationId xmlns:a16="http://schemas.microsoft.com/office/drawing/2014/main" id="{8AF44892-178A-901C-296C-0AE1E47920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8" name="Line 22">
              <a:extLst>
                <a:ext uri="{FF2B5EF4-FFF2-40B4-BE49-F238E27FC236}">
                  <a16:creationId xmlns:a16="http://schemas.microsoft.com/office/drawing/2014/main" id="{535C27AD-AB93-38B2-582B-953164E3E1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9" name="Line 23">
              <a:extLst>
                <a:ext uri="{FF2B5EF4-FFF2-40B4-BE49-F238E27FC236}">
                  <a16:creationId xmlns:a16="http://schemas.microsoft.com/office/drawing/2014/main" id="{7917AE2C-B363-E7B2-C7B0-DACA37057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40" name="Line 24">
              <a:extLst>
                <a:ext uri="{FF2B5EF4-FFF2-40B4-BE49-F238E27FC236}">
                  <a16:creationId xmlns:a16="http://schemas.microsoft.com/office/drawing/2014/main" id="{E4E33A5C-6352-5EC3-1A60-DD47BB815B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41" name="Line 25">
              <a:extLst>
                <a:ext uri="{FF2B5EF4-FFF2-40B4-BE49-F238E27FC236}">
                  <a16:creationId xmlns:a16="http://schemas.microsoft.com/office/drawing/2014/main" id="{A9B573C5-08C7-55A7-CCBA-13F47E76EF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48ED62AD-51EA-F37B-B397-28E8B87C3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B3E04C18-EDF7-487C-81CF-1F1B44A23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16D43509-E563-2D2A-4BC8-CFFA6A61F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789E7A32-8812-8BD0-4496-F98F7194D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A2109691-ED4A-3103-0378-9E0E9B7EB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7C9E47DF-BAB9-16C3-4B2C-01FCEAE47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012D1EB9-5C05-BF24-8BBB-6222D6F31F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630586EB-6538-200F-5E24-8A93F05EEC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98431076-9DB6-08A4-15D1-B39B7E0C2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E8BBDA11-C7D1-434C-C0D1-B1575253B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2569ECA1-652C-0E6C-3DB5-73FC45284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13F3F60F-A242-CCD8-4744-C0F0DDA34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BD3754CC-0C2A-416F-D375-50C7B31C6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635705A7-0510-9D57-B667-171AA7E35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890D5E93-0547-4A5F-82C8-9C98498260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3B7CDC6A-7793-0E84-55FA-156227F7B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CCBE958A-3E23-CEA3-35EB-70A147116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15ECAA2D-77D6-1255-1B51-06BA7E18F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9642EE26-DC72-1FD8-9FF8-2A1ACB4D5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4368788B-632C-3E25-6AF3-1F2A8B371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76ADD971-4894-2E2B-F633-CFD121C79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B39FCA01-4508-B659-DC0E-B077D0711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1AB3C86C-EEFF-ADC0-49C9-A5393D2C8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7" name="Text Box 25">
            <a:extLst>
              <a:ext uri="{FF2B5EF4-FFF2-40B4-BE49-F238E27FC236}">
                <a16:creationId xmlns:a16="http://schemas.microsoft.com/office/drawing/2014/main" id="{92448FF4-4B84-C7E9-407F-D885617E454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44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2-WAY, FULL RANGE INTELLIGENT LOUDSPEAKER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80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 	: 100° x 12.5°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138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2x ND7-LM16 7”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Adamson NH3 3” Diaphragm / 1.4” Exit Compression 		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</a:t>
            </a:r>
            <a:r>
              <a:rPr lang="en-US" altLang="ko-KR" sz="750" dirty="0" err="1">
                <a:latin typeface="+mn-ea"/>
              </a:rPr>
              <a:t>Slidelock</a:t>
            </a:r>
            <a:r>
              <a:rPr lang="en-US" altLang="ko-KR" sz="750" dirty="0">
                <a:latin typeface="+mn-ea"/>
              </a:rPr>
              <a:t> Rigging System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Connections 	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Power		: </a:t>
            </a:r>
            <a:r>
              <a:rPr lang="en-US" altLang="ko-KR" sz="750" dirty="0" err="1">
                <a:latin typeface="+mn-ea"/>
              </a:rPr>
              <a:t>powerCON</a:t>
            </a:r>
            <a:r>
              <a:rPr lang="en-US" altLang="ko-KR" sz="750" dirty="0">
                <a:latin typeface="+mn-ea"/>
              </a:rPr>
              <a:t> TRUE1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Network		: 2 x </a:t>
            </a:r>
            <a:r>
              <a:rPr lang="en-US" altLang="ko-KR" sz="750" dirty="0" err="1">
                <a:latin typeface="+mn-ea"/>
              </a:rPr>
              <a:t>etherCON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Analog		: 2 x XLR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527 x </a:t>
            </a:r>
            <a:r>
              <a:rPr lang="en-US" altLang="ko-KR" sz="750">
                <a:latin typeface="+mn-ea"/>
              </a:rPr>
              <a:t>203/122 x 411mm 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17.5kg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Amplification 		: 2 channel Class-D, 2400 W total output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Voltage 		: 100 - 240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Current Draw at 230 V 	: 0.45 A </a:t>
            </a:r>
            <a:r>
              <a:rPr lang="en-US" altLang="ko-KR" sz="750" dirty="0" err="1">
                <a:latin typeface="+mn-ea"/>
              </a:rPr>
              <a:t>rms</a:t>
            </a:r>
            <a:r>
              <a:rPr lang="en-US" altLang="ko-KR" sz="750" dirty="0">
                <a:latin typeface="+mn-ea"/>
              </a:rPr>
              <a:t> idle, 1.5 A </a:t>
            </a:r>
            <a:r>
              <a:rPr lang="en-US" altLang="ko-KR" sz="750" dirty="0" err="1">
                <a:latin typeface="+mn-ea"/>
              </a:rPr>
              <a:t>rms</a:t>
            </a:r>
            <a:r>
              <a:rPr lang="en-US" altLang="ko-KR" sz="750" dirty="0">
                <a:latin typeface="+mn-ea"/>
              </a:rPr>
              <a:t> long-term, 9 A max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Onboard / Proprietary</a:t>
            </a:r>
          </a:p>
        </p:txBody>
      </p:sp>
      <p:pic>
        <p:nvPicPr>
          <p:cNvPr id="4123" name="Picture 47" descr="CS7">
            <a:extLst>
              <a:ext uri="{FF2B5EF4-FFF2-40B4-BE49-F238E27FC236}">
                <a16:creationId xmlns:a16="http://schemas.microsoft.com/office/drawing/2014/main" id="{3F85B51D-E255-EF0D-1DDB-CA151567D3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3" t="29459" r="7118" b="28564"/>
          <a:stretch>
            <a:fillRect/>
          </a:stretch>
        </p:blipFill>
        <p:spPr bwMode="auto">
          <a:xfrm>
            <a:off x="7023101" y="3222626"/>
            <a:ext cx="3013075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Office PowerPoint</Application>
  <PresentationFormat>와이드스크린</PresentationFormat>
  <Paragraphs>24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</cp:revision>
  <dcterms:created xsi:type="dcterms:W3CDTF">2025-12-02T00:49:39Z</dcterms:created>
  <dcterms:modified xsi:type="dcterms:W3CDTF">2025-12-02T00:50:08Z</dcterms:modified>
</cp:coreProperties>
</file>