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4DE7A-652A-4EF8-8FF3-7BC24217721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46568-582A-465F-9749-DD6354EAE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3081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2EE5CC9C-F93B-988D-ADA2-77799E7419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8819C5A0-319D-5357-18F2-60DE5D9E86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DA27B1-8C66-5F9C-EDED-9D867518B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0B1D9F-5C58-316D-2BCF-9B10D9227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B823392-CC56-85EF-01E2-1A6026155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884397-D049-A7DC-96DD-95898650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454C56-0C45-6BF8-C913-3CA1F98F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204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D70641-69AE-9CD5-2C78-10EFFA7E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F28172-6645-34F5-AE51-BFB444814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FB97A8-5FA8-E6C2-12E0-DA2AF8B30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96BF7C-FD0B-FE16-4406-8949F11B3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90B64B3-6907-6D9F-3EED-ED168DD8F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919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D65ACEA-0F36-EDCD-B4ED-172175181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1D1DDD3-5BF6-6592-66C5-C9CC84244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2523C3E-A2C8-B30B-F637-170F5261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7B4AAC-BB25-AA25-8862-C10DD1B98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6742DC-1941-2B42-6710-8026AE19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1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D8AA46-6237-21FD-1D95-2F818DD195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799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08E412-E194-542E-9730-088940646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A77013-B803-114D-A3C6-F75E41344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C6FECC-1E37-E120-124A-4660B7EB7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C06A1A2-EF98-8066-4D48-454A03B2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ACCC247-68FA-231C-9394-CC8B64A08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64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2CCC96-E5BE-2C6C-4DFF-351811B85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F480B5F-A4E7-181B-76A0-838C2211E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9B7B62-C6E0-89E8-856D-6E502C14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D843AE-3D85-833E-5056-9DC57E7BA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9E0712-CFDE-6AB5-1F55-3C0A17A8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11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831526-9687-F905-42DA-54AA17706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E51BE5-5F87-95DA-F71D-73BB957C5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AF1B328-8D9E-85A8-9723-2E013F434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F89690-045B-EE2E-454C-FAA8A0091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FE9D9D8-393F-73C5-4AC0-9E88431D7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701859C-D76E-48B6-AF78-C450DA64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314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72391C-8F0E-4577-18FE-2A816AA10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37A702-065B-37CD-82FE-17B0E2584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A47BC79-24B8-15C3-2C73-F04A3BDFD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2D566D7-8BDE-903E-B2E9-74E506C53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0A930CF-87AF-0B73-53A4-6FB2149DF3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4FAC19E-E2DA-D143-575B-2E30F8CE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A52F2EA-C330-450A-E937-492BAACF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0C599CD-B400-CEEC-3DC7-177CBBBB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972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7C34C7-3C32-A348-D4AE-1E7B471CD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6F0BB2-9E3E-3441-A003-351E92EE6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4839BE7-14B0-5DB1-967E-FF7635D2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291A5C4-E456-DD94-7900-66D2E40D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601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95552AE-0F02-1EF2-63F5-1C3DB7CC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F8B6438-5C29-74AA-773C-EEBD8940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3CD55E6-D36D-8846-99AD-A1C19CE40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7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D3890C-5CA8-A584-CA79-8DBDF4167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D4BC14F-523C-4452-0E48-B13E49CA7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3A2B531-D643-416B-C992-91B0EED32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71159E-603E-F760-DB22-480886EFF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A3F540-F7B0-7C6C-2B8F-02FA2B40D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228FC3-B6A9-E358-FE09-1CDB2C12E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65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418E19-1457-4208-4F85-A5AC845EB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1BEE96E-7C04-8B1C-CEC2-F5B6F4067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E4812DE-6B57-7F1B-4CD3-652404B47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CD7CFB3-57AA-3270-C6C7-F30AF4BD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7E99A1-A800-AB57-65D8-6EF445A4A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F0BA8BC-9C9D-B54B-86B6-FF984DBD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50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8A7558F-6C34-3143-5501-A06A3C05C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5EA440-2679-CB2C-DFB7-BC5A1253C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FE6555-EA79-CC71-576E-7A749AC1D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FD1715-76CF-EF44-904B-6EB6A0A27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E37ACF-4865-8D86-9FD7-345DCDD45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582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779142F7-7514-DF4F-6A38-C60E1548A29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72" name="Rectangle 8">
              <a:extLst>
                <a:ext uri="{FF2B5EF4-FFF2-40B4-BE49-F238E27FC236}">
                  <a16:creationId xmlns:a16="http://schemas.microsoft.com/office/drawing/2014/main" id="{E59415C7-5FF8-4468-C3EE-77FBCC98A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73" name="Rectangle 9">
              <a:extLst>
                <a:ext uri="{FF2B5EF4-FFF2-40B4-BE49-F238E27FC236}">
                  <a16:creationId xmlns:a16="http://schemas.microsoft.com/office/drawing/2014/main" id="{1A5873F6-EE8E-D15C-966A-7C65E6D86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74" name="Rectangle 10">
              <a:extLst>
                <a:ext uri="{FF2B5EF4-FFF2-40B4-BE49-F238E27FC236}">
                  <a16:creationId xmlns:a16="http://schemas.microsoft.com/office/drawing/2014/main" id="{2960E5B1-E990-CC6E-61AF-62A382487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75" name="Line 11">
              <a:extLst>
                <a:ext uri="{FF2B5EF4-FFF2-40B4-BE49-F238E27FC236}">
                  <a16:creationId xmlns:a16="http://schemas.microsoft.com/office/drawing/2014/main" id="{A186D406-5738-D0DB-7EE9-DA2F216568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6" name="Line 12">
              <a:extLst>
                <a:ext uri="{FF2B5EF4-FFF2-40B4-BE49-F238E27FC236}">
                  <a16:creationId xmlns:a16="http://schemas.microsoft.com/office/drawing/2014/main" id="{B39DDDFB-72DC-F425-0BD4-86A6F2C3DE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7" name="Line 13">
              <a:extLst>
                <a:ext uri="{FF2B5EF4-FFF2-40B4-BE49-F238E27FC236}">
                  <a16:creationId xmlns:a16="http://schemas.microsoft.com/office/drawing/2014/main" id="{6556EE01-DB00-6143-29FE-6044A2973C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8" name="Line 14">
              <a:extLst>
                <a:ext uri="{FF2B5EF4-FFF2-40B4-BE49-F238E27FC236}">
                  <a16:creationId xmlns:a16="http://schemas.microsoft.com/office/drawing/2014/main" id="{A59D02CF-8AE0-AD38-5FAF-5B1875035B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9" name="Line 15">
              <a:extLst>
                <a:ext uri="{FF2B5EF4-FFF2-40B4-BE49-F238E27FC236}">
                  <a16:creationId xmlns:a16="http://schemas.microsoft.com/office/drawing/2014/main" id="{13274755-1221-5E0E-7B22-773FBEE2AC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0" name="Line 16">
              <a:extLst>
                <a:ext uri="{FF2B5EF4-FFF2-40B4-BE49-F238E27FC236}">
                  <a16:creationId xmlns:a16="http://schemas.microsoft.com/office/drawing/2014/main" id="{DFC2BAF8-1D12-0162-BD89-F031E3C15D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1" name="Rectangle 17">
              <a:extLst>
                <a:ext uri="{FF2B5EF4-FFF2-40B4-BE49-F238E27FC236}">
                  <a16:creationId xmlns:a16="http://schemas.microsoft.com/office/drawing/2014/main" id="{0896B627-2717-FEB7-D4E4-1ADFE5046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6182" name="Rectangle 18">
              <a:extLst>
                <a:ext uri="{FF2B5EF4-FFF2-40B4-BE49-F238E27FC236}">
                  <a16:creationId xmlns:a16="http://schemas.microsoft.com/office/drawing/2014/main" id="{DC8E9717-E3E2-AF01-C060-774C5CEA0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CS7P</a:t>
              </a:r>
            </a:p>
          </p:txBody>
        </p:sp>
        <p:sp>
          <p:nvSpPr>
            <p:cNvPr id="6183" name="Rectangle 19">
              <a:extLst>
                <a:ext uri="{FF2B5EF4-FFF2-40B4-BE49-F238E27FC236}">
                  <a16:creationId xmlns:a16="http://schemas.microsoft.com/office/drawing/2014/main" id="{21F94730-6F2C-144A-9786-126B72BF0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6184" name="Line 20">
              <a:extLst>
                <a:ext uri="{FF2B5EF4-FFF2-40B4-BE49-F238E27FC236}">
                  <a16:creationId xmlns:a16="http://schemas.microsoft.com/office/drawing/2014/main" id="{C4B5DD71-2A6C-646A-7BAB-DE75A4D8D6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5" name="Line 21">
              <a:extLst>
                <a:ext uri="{FF2B5EF4-FFF2-40B4-BE49-F238E27FC236}">
                  <a16:creationId xmlns:a16="http://schemas.microsoft.com/office/drawing/2014/main" id="{EAFF7928-060B-258C-F188-1FCA5FBA9D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6" name="Line 22">
              <a:extLst>
                <a:ext uri="{FF2B5EF4-FFF2-40B4-BE49-F238E27FC236}">
                  <a16:creationId xmlns:a16="http://schemas.microsoft.com/office/drawing/2014/main" id="{C8F1B355-0DC9-FC42-A217-BAEBE9912B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7" name="Line 23">
              <a:extLst>
                <a:ext uri="{FF2B5EF4-FFF2-40B4-BE49-F238E27FC236}">
                  <a16:creationId xmlns:a16="http://schemas.microsoft.com/office/drawing/2014/main" id="{A9FA32B3-B590-A62D-E499-FDA0F1DD4C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8" name="Line 24">
              <a:extLst>
                <a:ext uri="{FF2B5EF4-FFF2-40B4-BE49-F238E27FC236}">
                  <a16:creationId xmlns:a16="http://schemas.microsoft.com/office/drawing/2014/main" id="{37476744-5CCA-C1B3-89B3-D0DF9B6D2E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9" name="Line 25">
              <a:extLst>
                <a:ext uri="{FF2B5EF4-FFF2-40B4-BE49-F238E27FC236}">
                  <a16:creationId xmlns:a16="http://schemas.microsoft.com/office/drawing/2014/main" id="{EC20830E-B1CF-DE14-DE85-C8653C2DF0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CB9426D2-F7C7-D0B3-96EF-3E28B6F7A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F7151D48-13C3-3BA6-0BD3-CD4F0F561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8D40D0AF-87B1-B0C5-45EB-A74101B87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2A8A2829-46C5-09DE-DDC3-A23CFAE9D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319002AA-E953-5E06-FE7A-A63C6B10F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8D25CA68-5DBA-B405-115F-D5C41617B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4919CBAD-B336-8865-8AAA-694D272C7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3FBD42CE-2341-2ADD-12DE-D3BDB49AE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8D999E1B-2A29-DC63-F424-A54E451DA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42D2E66D-BD91-2B35-ACB9-1AF8BE74F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71CBE85F-B942-548B-BF93-617A6C633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53AB4273-72A9-0225-FD06-E02741858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53BC832E-9D97-967D-A8A3-0B8FD75E6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6052C413-FA2D-6CBC-FC6E-5B3EE6BA6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BDE46FAA-CADF-D9F3-1246-9AC2F0E2F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ABD35BA8-FA75-9D81-0B92-C53D87320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C5E3EFD3-71D0-0FA5-697B-F2C48A783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F763E5AC-F7E8-DDF6-872A-FF13DF9E8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30DFF955-1326-496A-BBDA-45AB991E8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840ECD4C-5E3A-EA4C-22E8-65EF97DF4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38A1E00C-4BCD-1B6D-2026-738F37C94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B305FEBF-ED9E-9D1A-4B70-6C1F62A79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1F068AC5-42EF-FDBA-E9B1-9FB6999D7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7" name="Text Box 25">
            <a:extLst>
              <a:ext uri="{FF2B5EF4-FFF2-40B4-BE49-F238E27FC236}">
                <a16:creationId xmlns:a16="http://schemas.microsoft.com/office/drawing/2014/main" id="{7A72584F-1445-2DD5-ECE6-4CA45848272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2-WAY, FULL RANGE INTELLIGENT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80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70° x 40° or 100° x 50°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136.5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ND7-LM16 7”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:Adamson NH3 3” Diaphragm / 1.4”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Integrated Rigging System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: Built-in </a:t>
            </a:r>
            <a:r>
              <a:rPr lang="en-US" altLang="ko-KR" sz="750" dirty="0" err="1">
                <a:latin typeface="+mn-ea"/>
              </a:rPr>
              <a:t>Polemount</a:t>
            </a:r>
            <a:r>
              <a:rPr lang="en-US" altLang="ko-KR" sz="750" dirty="0">
                <a:latin typeface="+mn-ea"/>
              </a:rPr>
              <a:t> Socket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Connections 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Power		: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Network		: 2 x </a:t>
            </a:r>
            <a:r>
              <a:rPr lang="en-US" altLang="ko-KR" sz="750" dirty="0" err="1">
                <a:latin typeface="+mn-ea"/>
              </a:rPr>
              <a:t>etherCON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Analog		: 2 x XLR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249/167.6 x 527 x 355.6mm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19kg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Amplification 		: 2 channel Class-D, 2400 W total output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Voltage 		 100 - 240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Current Draw at 230 V 	: 0.45 A rms idle, 1.6 A rms long-term, 9 A max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Onboard / Proprietary</a:t>
            </a:r>
          </a:p>
        </p:txBody>
      </p:sp>
      <p:pic>
        <p:nvPicPr>
          <p:cNvPr id="6171" name="Picture 2" descr="CS7p">
            <a:extLst>
              <a:ext uri="{FF2B5EF4-FFF2-40B4-BE49-F238E27FC236}">
                <a16:creationId xmlns:a16="http://schemas.microsoft.com/office/drawing/2014/main" id="{3B5E8EEB-BF33-B172-E998-138801DBD7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1" y="2522539"/>
            <a:ext cx="2981325" cy="294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201</Words>
  <Application>Microsoft Office PowerPoint</Application>
  <PresentationFormat>와이드스크린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</cp:revision>
  <dcterms:created xsi:type="dcterms:W3CDTF">2025-12-02T00:49:39Z</dcterms:created>
  <dcterms:modified xsi:type="dcterms:W3CDTF">2025-12-02T00:50:52Z</dcterms:modified>
</cp:coreProperties>
</file>