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4DE7A-652A-4EF8-8FF3-7BC24217721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46568-582A-465F-9749-DD6354EAE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081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5794180D-70A9-CB2B-92E2-123924EDEB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86E573F2-B5C7-9534-83DA-EFD612FEF8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DA27B1-8C66-5F9C-EDED-9D867518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0B1D9F-5C58-316D-2BCF-9B10D9227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823392-CC56-85EF-01E2-1A6026155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884397-D049-A7DC-96DD-95898650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454C56-0C45-6BF8-C913-3CA1F98F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20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D70641-69AE-9CD5-2C78-10EFFA7E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F28172-6645-34F5-AE51-BFB444814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FB97A8-5FA8-E6C2-12E0-DA2AF8B30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96BF7C-FD0B-FE16-4406-8949F11B3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90B64B3-6907-6D9F-3EED-ED168DD8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919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D65ACEA-0F36-EDCD-B4ED-172175181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1D1DDD3-5BF6-6592-66C5-C9CC84244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2523C3E-A2C8-B30B-F637-170F5261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7B4AAC-BB25-AA25-8862-C10DD1B98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6742DC-1941-2B42-6710-8026AE19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D8AA46-6237-21FD-1D95-2F818DD195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99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08E412-E194-542E-9730-088940646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A77013-B803-114D-A3C6-F75E41344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C6FECC-1E37-E120-124A-4660B7EB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C06A1A2-EF98-8066-4D48-454A03B2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CCC247-68FA-231C-9394-CC8B64A08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64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2CCC96-E5BE-2C6C-4DFF-351811B85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480B5F-A4E7-181B-76A0-838C2211E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9B7B62-C6E0-89E8-856D-6E502C14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D843AE-3D85-833E-5056-9DC57E7B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9E0712-CFDE-6AB5-1F55-3C0A17A8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11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831526-9687-F905-42DA-54AA17706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E51BE5-5F87-95DA-F71D-73BB957C5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AF1B328-8D9E-85A8-9723-2E013F434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F89690-045B-EE2E-454C-FAA8A0091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FE9D9D8-393F-73C5-4AC0-9E88431D7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701859C-D76E-48B6-AF78-C450DA64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314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72391C-8F0E-4577-18FE-2A816AA10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37A702-065B-37CD-82FE-17B0E2584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A47BC79-24B8-15C3-2C73-F04A3BDFD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2D566D7-8BDE-903E-B2E9-74E506C53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0A930CF-87AF-0B73-53A4-6FB2149DF3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4FAC19E-E2DA-D143-575B-2E30F8CE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A52F2EA-C330-450A-E937-492BAACF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0C599CD-B400-CEEC-3DC7-177CBBBB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972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7C34C7-3C32-A348-D4AE-1E7B471C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6F0BB2-9E3E-3441-A003-351E92EE6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4839BE7-14B0-5DB1-967E-FF7635D2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291A5C4-E456-DD94-7900-66D2E40D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601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95552AE-0F02-1EF2-63F5-1C3DB7CC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F8B6438-5C29-74AA-773C-EEBD8940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3CD55E6-D36D-8846-99AD-A1C19CE4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7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D3890C-5CA8-A584-CA79-8DBDF4167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D4BC14F-523C-4452-0E48-B13E49CA7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3A2B531-D643-416B-C992-91B0EED32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1159E-603E-F760-DB22-480886EFF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A3F540-F7B0-7C6C-2B8F-02FA2B40D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228FC3-B6A9-E358-FE09-1CDB2C12E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65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418E19-1457-4208-4F85-A5AC845E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1BEE96E-7C04-8B1C-CEC2-F5B6F4067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E4812DE-6B57-7F1B-4CD3-652404B47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CD7CFB3-57AA-3270-C6C7-F30AF4BD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7E99A1-A800-AB57-65D8-6EF445A4A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F0BA8BC-9C9D-B54B-86B6-FF984DBD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50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8A7558F-6C34-3143-5501-A06A3C05C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5EA440-2679-CB2C-DFB7-BC5A1253C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FE6555-EA79-CC71-576E-7A749AC1D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FD1715-76CF-EF44-904B-6EB6A0A27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E37ACF-4865-8D86-9FD7-345DCDD45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582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A0848762-D698-1E0A-D4EA-35C7CEF1ACCF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68" name="Rectangle 8">
              <a:extLst>
                <a:ext uri="{FF2B5EF4-FFF2-40B4-BE49-F238E27FC236}">
                  <a16:creationId xmlns:a16="http://schemas.microsoft.com/office/drawing/2014/main" id="{8EA71855-E32E-9BC0-9FF5-4080340C5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69" name="Rectangle 9">
              <a:extLst>
                <a:ext uri="{FF2B5EF4-FFF2-40B4-BE49-F238E27FC236}">
                  <a16:creationId xmlns:a16="http://schemas.microsoft.com/office/drawing/2014/main" id="{0D2BFEC9-B7B0-D345-BDDD-F28C7CEBB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70" name="Rectangle 10">
              <a:extLst>
                <a:ext uri="{FF2B5EF4-FFF2-40B4-BE49-F238E27FC236}">
                  <a16:creationId xmlns:a16="http://schemas.microsoft.com/office/drawing/2014/main" id="{3472C156-793B-F726-F142-67BA3421B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71" name="Line 11">
              <a:extLst>
                <a:ext uri="{FF2B5EF4-FFF2-40B4-BE49-F238E27FC236}">
                  <a16:creationId xmlns:a16="http://schemas.microsoft.com/office/drawing/2014/main" id="{8F807C46-13A9-E723-7CBF-2DAA4F08DE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2" name="Line 12">
              <a:extLst>
                <a:ext uri="{FF2B5EF4-FFF2-40B4-BE49-F238E27FC236}">
                  <a16:creationId xmlns:a16="http://schemas.microsoft.com/office/drawing/2014/main" id="{D3A05C92-5F8F-0F98-817B-6CDEF0B5D5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3" name="Line 13">
              <a:extLst>
                <a:ext uri="{FF2B5EF4-FFF2-40B4-BE49-F238E27FC236}">
                  <a16:creationId xmlns:a16="http://schemas.microsoft.com/office/drawing/2014/main" id="{DB495F36-FE3D-91FE-28DB-82F30202F6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4" name="Line 14">
              <a:extLst>
                <a:ext uri="{FF2B5EF4-FFF2-40B4-BE49-F238E27FC236}">
                  <a16:creationId xmlns:a16="http://schemas.microsoft.com/office/drawing/2014/main" id="{73DEF534-9658-31C9-0AA3-6EB2CECFD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5" name="Line 15">
              <a:extLst>
                <a:ext uri="{FF2B5EF4-FFF2-40B4-BE49-F238E27FC236}">
                  <a16:creationId xmlns:a16="http://schemas.microsoft.com/office/drawing/2014/main" id="{A920A7E0-2BC1-3FE3-282B-0DD3CFB519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6" name="Line 16">
              <a:extLst>
                <a:ext uri="{FF2B5EF4-FFF2-40B4-BE49-F238E27FC236}">
                  <a16:creationId xmlns:a16="http://schemas.microsoft.com/office/drawing/2014/main" id="{146C6628-F853-A100-02E5-F2A38469D5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7" name="Rectangle 17">
              <a:extLst>
                <a:ext uri="{FF2B5EF4-FFF2-40B4-BE49-F238E27FC236}">
                  <a16:creationId xmlns:a16="http://schemas.microsoft.com/office/drawing/2014/main" id="{E05BECF7-C7C3-C560-5627-6EE03D118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0278" name="Rectangle 18">
              <a:extLst>
                <a:ext uri="{FF2B5EF4-FFF2-40B4-BE49-F238E27FC236}">
                  <a16:creationId xmlns:a16="http://schemas.microsoft.com/office/drawing/2014/main" id="{4B04C11C-450F-0B49-7531-D78767D67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CS10N</a:t>
              </a:r>
            </a:p>
          </p:txBody>
        </p:sp>
        <p:sp>
          <p:nvSpPr>
            <p:cNvPr id="10279" name="Rectangle 19">
              <a:extLst>
                <a:ext uri="{FF2B5EF4-FFF2-40B4-BE49-F238E27FC236}">
                  <a16:creationId xmlns:a16="http://schemas.microsoft.com/office/drawing/2014/main" id="{871A2307-B05E-456C-F0DE-5ECC7FF98B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10280" name="Line 20">
              <a:extLst>
                <a:ext uri="{FF2B5EF4-FFF2-40B4-BE49-F238E27FC236}">
                  <a16:creationId xmlns:a16="http://schemas.microsoft.com/office/drawing/2014/main" id="{B625342E-23D9-1888-32AB-2AA66F3A39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1" name="Line 21">
              <a:extLst>
                <a:ext uri="{FF2B5EF4-FFF2-40B4-BE49-F238E27FC236}">
                  <a16:creationId xmlns:a16="http://schemas.microsoft.com/office/drawing/2014/main" id="{3728BF84-A1B9-F90E-200D-FCC0B9B03E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2" name="Line 22">
              <a:extLst>
                <a:ext uri="{FF2B5EF4-FFF2-40B4-BE49-F238E27FC236}">
                  <a16:creationId xmlns:a16="http://schemas.microsoft.com/office/drawing/2014/main" id="{E2C2CF94-0650-BBD1-55B9-AA377F88B0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3" name="Line 23">
              <a:extLst>
                <a:ext uri="{FF2B5EF4-FFF2-40B4-BE49-F238E27FC236}">
                  <a16:creationId xmlns:a16="http://schemas.microsoft.com/office/drawing/2014/main" id="{37F6F625-02EE-4E90-4173-86C368B162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4" name="Line 24">
              <a:extLst>
                <a:ext uri="{FF2B5EF4-FFF2-40B4-BE49-F238E27FC236}">
                  <a16:creationId xmlns:a16="http://schemas.microsoft.com/office/drawing/2014/main" id="{D37E166B-F5B2-0753-FD25-20A7528AF9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5" name="Line 25">
              <a:extLst>
                <a:ext uri="{FF2B5EF4-FFF2-40B4-BE49-F238E27FC236}">
                  <a16:creationId xmlns:a16="http://schemas.microsoft.com/office/drawing/2014/main" id="{1DC095E5-1D67-4B96-A496-AAFDEDC689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FB6D59C4-11A5-BA69-1EE1-02C700761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EA67210B-D969-87D9-A869-5C9E10D41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116C32DC-AB18-B6CE-9F5A-FEC345D24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C0F5BC0C-3D59-2A6C-D85D-8B875CDD2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F0347AB2-FE83-75E5-CE7A-4AD7E8F5B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A8FD1749-1662-E71E-248A-8E0E68E99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48AA11BD-2355-132C-161B-41797833D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71018D6A-2360-1CCC-68C4-416678159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A74C44CB-FCFE-A456-357C-D138EE41E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F520CBC9-5BF5-8FC7-4624-97B5FE0E2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A0A7A6FA-161D-A792-E172-BF5CB2F0F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EAD37297-6E24-B4D0-BFC5-48BE361CB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BA9D5CCC-264B-DAB9-6005-3BF08B4B3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D9DD4AA3-8162-09AE-6D8D-3AED5EF15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56E07956-CC99-4DD7-D288-EB6FB7A0E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EA9F68F5-1662-B6DF-026D-DD2F06FA5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981C0E23-3252-ACF1-ADDD-FA674F42E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F5254DC8-1941-96D7-3623-644103106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01040185-1C1E-8F6A-74B2-609833D60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7AAB8609-21C1-6B77-4BD1-18C943234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759D9AE9-7C08-46FD-0BB6-A15C29151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056145E5-5091-3A9B-C9B7-995172B2F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0EFABDC3-6DBD-AACB-D8C2-F756D03AD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0266" name="Picture 47" descr="CS10">
            <a:extLst>
              <a:ext uri="{FF2B5EF4-FFF2-40B4-BE49-F238E27FC236}">
                <a16:creationId xmlns:a16="http://schemas.microsoft.com/office/drawing/2014/main" id="{18263BD8-3622-564B-F0DA-18458734C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6" t="30936" r="4176" b="31041"/>
          <a:stretch>
            <a:fillRect/>
          </a:stretch>
        </p:blipFill>
        <p:spPr bwMode="auto">
          <a:xfrm>
            <a:off x="7048501" y="3360739"/>
            <a:ext cx="31083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xt Box 25">
            <a:extLst>
              <a:ext uri="{FF2B5EF4-FFF2-40B4-BE49-F238E27FC236}">
                <a16:creationId xmlns:a16="http://schemas.microsoft.com/office/drawing/2014/main" id="{1B9B46BE-8244-32FD-C1A0-21AE65AFED3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2-WAY, FULL RANGE INTELLIGENT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80° x 10°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141.3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ND10-LM 10”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Adamson NH4 4” Diaphragm / 1.5”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</a:t>
            </a:r>
            <a:r>
              <a:rPr lang="en-US" altLang="ko-KR" sz="750" dirty="0" err="1">
                <a:latin typeface="+mn-ea"/>
              </a:rPr>
              <a:t>Slidelock</a:t>
            </a:r>
            <a:r>
              <a:rPr lang="en-US" altLang="ko-KR" sz="750" dirty="0">
                <a:latin typeface="+mn-ea"/>
              </a:rPr>
              <a:t>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Connections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Power		: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Network		: 2 x </a:t>
            </a:r>
            <a:r>
              <a:rPr lang="en-US" altLang="ko-KR" sz="750" dirty="0" err="1">
                <a:latin typeface="+mn-ea"/>
              </a:rPr>
              <a:t>etherCON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Analog		: 2 x XLR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737 x 265/178 x 526mm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31kg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Amplification 		: 2 channel Class-D, 2400 W total output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 		: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Draw at 230 V 	: 0.45 A rms idle, 1.6 A rms long-term, 10 A max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Onboard / Proprietary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188</Words>
  <Application>Microsoft Office PowerPoint</Application>
  <PresentationFormat>와이드스크린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</cp:revision>
  <dcterms:created xsi:type="dcterms:W3CDTF">2025-12-02T00:49:39Z</dcterms:created>
  <dcterms:modified xsi:type="dcterms:W3CDTF">2025-12-02T00:51:55Z</dcterms:modified>
</cp:coreProperties>
</file>