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0" d="100"/>
          <a:sy n="40" d="100"/>
        </p:scale>
        <p:origin x="72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34DE7A-652A-4EF8-8FF3-7BC24217721B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146568-582A-465F-9749-DD6354EAE2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3081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슬라이드 이미지 개체 틀 1">
            <a:extLst>
              <a:ext uri="{FF2B5EF4-FFF2-40B4-BE49-F238E27FC236}">
                <a16:creationId xmlns:a16="http://schemas.microsoft.com/office/drawing/2014/main" id="{1E91283C-097E-6A72-2F47-C7C832878E0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슬라이드 노트 개체 틀 2">
            <a:extLst>
              <a:ext uri="{FF2B5EF4-FFF2-40B4-BE49-F238E27FC236}">
                <a16:creationId xmlns:a16="http://schemas.microsoft.com/office/drawing/2014/main" id="{4DAD5841-49C2-F58A-8FAC-306B0CB9932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3DA27B1-8C66-5F9C-EDED-9D867518B4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60B1D9F-5C58-316D-2BCF-9B10D92273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B823392-CC56-85EF-01E2-1A6026155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B884397-D049-A7DC-96DD-958986505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0454C56-0C45-6BF8-C913-3CA1F98FC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3204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D70641-69AE-9CD5-2C78-10EFFA7E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0F28172-6645-34F5-AE51-BFB444814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CFB97A8-5FA8-E6C2-12E0-DA2AF8B30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E96BF7C-FD0B-FE16-4406-8949F11B3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90B64B3-6907-6D9F-3EED-ED168DD8F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9196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D65ACEA-0F36-EDCD-B4ED-1721751814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1D1DDD3-5BF6-6592-66C5-C9CC842446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2523C3E-A2C8-B30B-F637-170F5261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17B4AAC-BB25-AA25-8862-C10DD1B98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C6742DC-1941-2B42-6710-8026AE199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451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2D8AA46-6237-21FD-1D95-2F818DD195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7999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08E412-E194-542E-9730-088940646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CA77013-B803-114D-A3C6-F75E41344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CC6FECC-1E37-E120-124A-4660B7EB7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C06A1A2-EF98-8066-4D48-454A03B28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ACCC247-68FA-231C-9394-CC8B64A08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641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2CCC96-E5BE-2C6C-4DFF-351811B85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F480B5F-A4E7-181B-76A0-838C2211EE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19B7B62-C6E0-89E8-856D-6E502C147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AD843AE-3D85-833E-5056-9DC57E7BA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79E0712-CFDE-6AB5-1F55-3C0A17A8E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1110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9831526-9687-F905-42DA-54AA17706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4E51BE5-5F87-95DA-F71D-73BB957C58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AF1B328-8D9E-85A8-9723-2E013F434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CF89690-045B-EE2E-454C-FAA8A0091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FE9D9D8-393F-73C5-4AC0-9E88431D7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701859C-D76E-48B6-AF78-C450DA647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3143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472391C-8F0E-4577-18FE-2A816AA10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437A702-065B-37CD-82FE-17B0E25843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A47BC79-24B8-15C3-2C73-F04A3BDFD7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2D566D7-8BDE-903E-B2E9-74E506C534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0A930CF-87AF-0B73-53A4-6FB2149DF3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4FAC19E-E2DA-D143-575B-2E30F8CEE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1A52F2EA-C330-450A-E937-492BAACFD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0C599CD-B400-CEEC-3DC7-177CBBBBF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9726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17C34C7-3C32-A348-D4AE-1E7B471CD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76F0BB2-9E3E-3441-A003-351E92EE6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4839BE7-14B0-5DB1-967E-FF7635D24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C291A5C4-E456-DD94-7900-66D2E40D2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6015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B95552AE-0F02-1EF2-63F5-1C3DB7CC6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FF8B6438-5C29-74AA-773C-EEBD8940B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3CD55E6-D36D-8846-99AD-A1C19CE40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572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FD3890C-5CA8-A584-CA79-8DBDF4167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D4BC14F-523C-4452-0E48-B13E49CA7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3A2B531-D643-416B-C992-91B0EED32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471159E-603E-F760-DB22-480886EFF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DA3F540-F7B0-7C6C-2B8F-02FA2B40D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5228FC3-B6A9-E358-FE09-1CDB2C12E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8650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418E19-1457-4208-4F85-A5AC845EB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1BEE96E-7C04-8B1C-CEC2-F5B6F4067B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E4812DE-6B57-7F1B-4CD3-652404B47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CD7CFB3-57AA-3270-C6C7-F30AF4BDA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07E99A1-A800-AB57-65D8-6EF445A4A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F0BA8BC-9C9D-B54B-86B6-FF984DBDF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9506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8A7558F-6C34-3143-5501-A06A3C05C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55EA440-2679-CB2C-DFB7-BC5A1253C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FE6555-EA79-CC71-576E-7A749AC1D4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7FD1715-76CF-EF44-904B-6EB6A0A276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E37ACF-4865-8D86-9FD7-345DCDD45A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5822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7">
            <a:extLst>
              <a:ext uri="{FF2B5EF4-FFF2-40B4-BE49-F238E27FC236}">
                <a16:creationId xmlns:a16="http://schemas.microsoft.com/office/drawing/2014/main" id="{C88BBCD5-261B-5E7D-BA3B-4EEA4A9ACD6C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2316" name="Rectangle 8">
              <a:extLst>
                <a:ext uri="{FF2B5EF4-FFF2-40B4-BE49-F238E27FC236}">
                  <a16:creationId xmlns:a16="http://schemas.microsoft.com/office/drawing/2014/main" id="{5ACE0F2C-51BD-BA39-A269-D0D51C63D8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2317" name="Rectangle 9">
              <a:extLst>
                <a:ext uri="{FF2B5EF4-FFF2-40B4-BE49-F238E27FC236}">
                  <a16:creationId xmlns:a16="http://schemas.microsoft.com/office/drawing/2014/main" id="{E87D8932-48F2-90BC-3081-D9511338A6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2318" name="Rectangle 10">
              <a:extLst>
                <a:ext uri="{FF2B5EF4-FFF2-40B4-BE49-F238E27FC236}">
                  <a16:creationId xmlns:a16="http://schemas.microsoft.com/office/drawing/2014/main" id="{592474C0-626E-6A15-82B9-993FD02F48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2319" name="Line 11">
              <a:extLst>
                <a:ext uri="{FF2B5EF4-FFF2-40B4-BE49-F238E27FC236}">
                  <a16:creationId xmlns:a16="http://schemas.microsoft.com/office/drawing/2014/main" id="{6E998B63-7FE8-66B2-4584-2E0B3C29D1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0" name="Line 12">
              <a:extLst>
                <a:ext uri="{FF2B5EF4-FFF2-40B4-BE49-F238E27FC236}">
                  <a16:creationId xmlns:a16="http://schemas.microsoft.com/office/drawing/2014/main" id="{18A61324-C3EE-191A-B656-2D51168F4B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1" name="Line 13">
              <a:extLst>
                <a:ext uri="{FF2B5EF4-FFF2-40B4-BE49-F238E27FC236}">
                  <a16:creationId xmlns:a16="http://schemas.microsoft.com/office/drawing/2014/main" id="{436A1A62-DB6B-D71A-3CDF-24B310C9FE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2" name="Line 14">
              <a:extLst>
                <a:ext uri="{FF2B5EF4-FFF2-40B4-BE49-F238E27FC236}">
                  <a16:creationId xmlns:a16="http://schemas.microsoft.com/office/drawing/2014/main" id="{B291B0B6-80A9-69DC-D651-B931176D27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3" name="Line 15">
              <a:extLst>
                <a:ext uri="{FF2B5EF4-FFF2-40B4-BE49-F238E27FC236}">
                  <a16:creationId xmlns:a16="http://schemas.microsoft.com/office/drawing/2014/main" id="{280C703B-E49D-C3D6-65FC-101FAF4C6F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4" name="Line 16">
              <a:extLst>
                <a:ext uri="{FF2B5EF4-FFF2-40B4-BE49-F238E27FC236}">
                  <a16:creationId xmlns:a16="http://schemas.microsoft.com/office/drawing/2014/main" id="{BEE05D92-E07E-7CB9-5A0E-FF9D2BEAAE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5" name="Rectangle 17">
              <a:extLst>
                <a:ext uri="{FF2B5EF4-FFF2-40B4-BE49-F238E27FC236}">
                  <a16:creationId xmlns:a16="http://schemas.microsoft.com/office/drawing/2014/main" id="{3C0F4A77-DD64-4208-F531-AD025253B0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12326" name="Rectangle 18">
              <a:extLst>
                <a:ext uri="{FF2B5EF4-FFF2-40B4-BE49-F238E27FC236}">
                  <a16:creationId xmlns:a16="http://schemas.microsoft.com/office/drawing/2014/main" id="{963A3BB8-D4D5-5AE1-B88C-59572A0BF9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CS10P</a:t>
              </a:r>
            </a:p>
          </p:txBody>
        </p:sp>
        <p:sp>
          <p:nvSpPr>
            <p:cNvPr id="12327" name="Rectangle 19">
              <a:extLst>
                <a:ext uri="{FF2B5EF4-FFF2-40B4-BE49-F238E27FC236}">
                  <a16:creationId xmlns:a16="http://schemas.microsoft.com/office/drawing/2014/main" id="{88D2B1DA-3B36-CE8C-1071-74DA95E094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LINE ARRAY SPEAKER</a:t>
              </a:r>
            </a:p>
          </p:txBody>
        </p:sp>
        <p:sp>
          <p:nvSpPr>
            <p:cNvPr id="12328" name="Line 20">
              <a:extLst>
                <a:ext uri="{FF2B5EF4-FFF2-40B4-BE49-F238E27FC236}">
                  <a16:creationId xmlns:a16="http://schemas.microsoft.com/office/drawing/2014/main" id="{FD4FEA29-B7E0-8B2C-8937-5617D78D7D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9" name="Line 21">
              <a:extLst>
                <a:ext uri="{FF2B5EF4-FFF2-40B4-BE49-F238E27FC236}">
                  <a16:creationId xmlns:a16="http://schemas.microsoft.com/office/drawing/2014/main" id="{4463BBEE-97B9-170B-1B0B-DBDE91BA5E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30" name="Line 22">
              <a:extLst>
                <a:ext uri="{FF2B5EF4-FFF2-40B4-BE49-F238E27FC236}">
                  <a16:creationId xmlns:a16="http://schemas.microsoft.com/office/drawing/2014/main" id="{F634B49B-217F-662B-9CC0-62D58A7C94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31" name="Line 23">
              <a:extLst>
                <a:ext uri="{FF2B5EF4-FFF2-40B4-BE49-F238E27FC236}">
                  <a16:creationId xmlns:a16="http://schemas.microsoft.com/office/drawing/2014/main" id="{D2EA54EF-F670-B8FD-7D17-8A98FE9D6F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32" name="Line 24">
              <a:extLst>
                <a:ext uri="{FF2B5EF4-FFF2-40B4-BE49-F238E27FC236}">
                  <a16:creationId xmlns:a16="http://schemas.microsoft.com/office/drawing/2014/main" id="{2515E98F-76CE-B909-5815-049EB1CB65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33" name="Line 25">
              <a:extLst>
                <a:ext uri="{FF2B5EF4-FFF2-40B4-BE49-F238E27FC236}">
                  <a16:creationId xmlns:a16="http://schemas.microsoft.com/office/drawing/2014/main" id="{2A9639CC-0484-D367-8C25-C696CBAF13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5049FED8-E04C-E75A-A5BE-3668C31A64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956CAEC4-54B2-417C-F1B0-25BE4C2D7A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4E578FCE-000C-A8B0-7888-B05435D87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3E5A4594-4BC2-D951-4588-8C89849DE2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EDD72EA8-9D10-802D-FCAE-C7299EEFDC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4AB07738-8C2F-B2CD-0A48-10D5B1886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A3B7DFF9-5D30-C559-4D8C-3B02D81AC5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8CE72AB3-2B55-B810-EDCE-E436B3A2A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7B63EB53-6E0B-CD73-3A6B-04ED2157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9C39C8C6-2AEB-1C8C-D2C2-65E7552D01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0E5D1B8B-E109-A033-1587-0AD2DC48E7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C7C97CEC-1CBB-A4FD-07D8-F78E80DB16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3D3E1920-C39A-3591-F913-597FB9AAA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5F5591DA-B98C-E750-F2DF-F7928FBBC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E2E4EC7A-B67B-6DDB-88C7-B62C632631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B0D3D00F-4B78-A5C5-D89D-5516DBC362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C630E281-3061-9B09-6678-607223FF6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0BD08802-9BD5-86D5-8FAB-BFE8BED865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E225EC4D-E889-2CB4-16EC-C57D961EC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6159719F-28E6-AD12-866B-F1CE225021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E8120760-41BE-DDEE-DF76-D43205824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2165DF3B-AB00-C4C3-AB7A-6C61117382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BD84E598-1DBA-3582-0FE1-57CDAC11C4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47" name="Text Box 25">
            <a:extLst>
              <a:ext uri="{FF2B5EF4-FFF2-40B4-BE49-F238E27FC236}">
                <a16:creationId xmlns:a16="http://schemas.microsoft.com/office/drawing/2014/main" id="{09C62601-14CA-B069-1F65-2E6770E061A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61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2-WAY, FULL RANGE INTELLIGENT LOUDSPEAKER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60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 dB) H x V 	: 70° x 40° or 100° x 50°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 	: 139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2x ND10-LM 10”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 		: Adamson NH3 3” Diaphragm / 1.4” Exit Compression 		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Integrated Rigging System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		: Built-in </a:t>
            </a:r>
            <a:r>
              <a:rPr lang="en-US" altLang="ko-KR" sz="750" dirty="0" err="1">
                <a:latin typeface="+mn-ea"/>
              </a:rPr>
              <a:t>Polemount</a:t>
            </a:r>
            <a:r>
              <a:rPr lang="en-US" altLang="ko-KR" sz="750" dirty="0">
                <a:latin typeface="+mn-ea"/>
              </a:rPr>
              <a:t> Socket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Connections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Power		: </a:t>
            </a:r>
            <a:r>
              <a:rPr lang="en-US" altLang="ko-KR" sz="750" dirty="0" err="1">
                <a:latin typeface="+mn-ea"/>
              </a:rPr>
              <a:t>powerCON</a:t>
            </a:r>
            <a:r>
              <a:rPr lang="en-US" altLang="ko-KR" sz="750" dirty="0">
                <a:latin typeface="+mn-ea"/>
              </a:rPr>
              <a:t> TRUE1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Network		: 2 x </a:t>
            </a:r>
            <a:r>
              <a:rPr lang="en-US" altLang="ko-KR" sz="750" dirty="0" err="1">
                <a:latin typeface="+mn-ea"/>
              </a:rPr>
              <a:t>etherCON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Analog		: 2 x XLR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326.6/192 x 744 x 444.5mm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30kg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Amplification 		: 2 channel Class-D, 2400 W total output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Voltage 		: 100 - 240 V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Current Draw at 230 V 	: 0.45 A rms idle, 1.6 A rms long-term, 10 A max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		: Onboard / Proprietary</a:t>
            </a:r>
          </a:p>
        </p:txBody>
      </p:sp>
      <p:pic>
        <p:nvPicPr>
          <p:cNvPr id="12315" name="Picture 2" descr="CS10p">
            <a:extLst>
              <a:ext uri="{FF2B5EF4-FFF2-40B4-BE49-F238E27FC236}">
                <a16:creationId xmlns:a16="http://schemas.microsoft.com/office/drawing/2014/main" id="{746EC73C-F19D-65EB-1DE8-4F8E8F5AE7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7538" y="2568576"/>
            <a:ext cx="2849562" cy="288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200</Words>
  <Application>Microsoft Office PowerPoint</Application>
  <PresentationFormat>와이드스크린</PresentationFormat>
  <Paragraphs>25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5</cp:revision>
  <dcterms:created xsi:type="dcterms:W3CDTF">2025-12-02T00:49:39Z</dcterms:created>
  <dcterms:modified xsi:type="dcterms:W3CDTF">2025-12-02T00:52:42Z</dcterms:modified>
</cp:coreProperties>
</file>