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4DE7A-652A-4EF8-8FF3-7BC24217721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46568-582A-465F-9749-DD6354EAE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3081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슬라이드 이미지 개체 틀 1">
            <a:extLst>
              <a:ext uri="{FF2B5EF4-FFF2-40B4-BE49-F238E27FC236}">
                <a16:creationId xmlns:a16="http://schemas.microsoft.com/office/drawing/2014/main" id="{EB2E588F-D2B3-2533-580B-0A5EC4409E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슬라이드 노트 개체 틀 2">
            <a:extLst>
              <a:ext uri="{FF2B5EF4-FFF2-40B4-BE49-F238E27FC236}">
                <a16:creationId xmlns:a16="http://schemas.microsoft.com/office/drawing/2014/main" id="{487F5D68-D280-10E9-AA16-47192AAC57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DA27B1-8C66-5F9C-EDED-9D867518B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0B1D9F-5C58-316D-2BCF-9B10D9227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B823392-CC56-85EF-01E2-1A6026155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884397-D049-A7DC-96DD-95898650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454C56-0C45-6BF8-C913-3CA1F98F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204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D70641-69AE-9CD5-2C78-10EFFA7E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F28172-6645-34F5-AE51-BFB444814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FB97A8-5FA8-E6C2-12E0-DA2AF8B30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96BF7C-FD0B-FE16-4406-8949F11B3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90B64B3-6907-6D9F-3EED-ED168DD8F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919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D65ACEA-0F36-EDCD-B4ED-172175181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1D1DDD3-5BF6-6592-66C5-C9CC84244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2523C3E-A2C8-B30B-F637-170F5261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7B4AAC-BB25-AA25-8862-C10DD1B98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6742DC-1941-2B42-6710-8026AE19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1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D8AA46-6237-21FD-1D95-2F818DD195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799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08E412-E194-542E-9730-088940646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A77013-B803-114D-A3C6-F75E41344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C6FECC-1E37-E120-124A-4660B7EB7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C06A1A2-EF98-8066-4D48-454A03B2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ACCC247-68FA-231C-9394-CC8B64A08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64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2CCC96-E5BE-2C6C-4DFF-351811B85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F480B5F-A4E7-181B-76A0-838C2211E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9B7B62-C6E0-89E8-856D-6E502C14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D843AE-3D85-833E-5056-9DC57E7BA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9E0712-CFDE-6AB5-1F55-3C0A17A8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11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831526-9687-F905-42DA-54AA17706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E51BE5-5F87-95DA-F71D-73BB957C5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AF1B328-8D9E-85A8-9723-2E013F434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F89690-045B-EE2E-454C-FAA8A0091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FE9D9D8-393F-73C5-4AC0-9E88431D7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701859C-D76E-48B6-AF78-C450DA64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314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72391C-8F0E-4577-18FE-2A816AA10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37A702-065B-37CD-82FE-17B0E2584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A47BC79-24B8-15C3-2C73-F04A3BDFD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2D566D7-8BDE-903E-B2E9-74E506C53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0A930CF-87AF-0B73-53A4-6FB2149DF3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4FAC19E-E2DA-D143-575B-2E30F8CE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A52F2EA-C330-450A-E937-492BAACF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0C599CD-B400-CEEC-3DC7-177CBBBB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972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7C34C7-3C32-A348-D4AE-1E7B471CD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6F0BB2-9E3E-3441-A003-351E92EE6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4839BE7-14B0-5DB1-967E-FF7635D2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291A5C4-E456-DD94-7900-66D2E40D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601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95552AE-0F02-1EF2-63F5-1C3DB7CC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F8B6438-5C29-74AA-773C-EEBD8940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3CD55E6-D36D-8846-99AD-A1C19CE40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7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D3890C-5CA8-A584-CA79-8DBDF4167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D4BC14F-523C-4452-0E48-B13E49CA7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3A2B531-D643-416B-C992-91B0EED32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71159E-603E-F760-DB22-480886EFF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A3F540-F7B0-7C6C-2B8F-02FA2B40D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228FC3-B6A9-E358-FE09-1CDB2C12E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65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418E19-1457-4208-4F85-A5AC845EB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1BEE96E-7C04-8B1C-CEC2-F5B6F4067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E4812DE-6B57-7F1B-4CD3-652404B47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CD7CFB3-57AA-3270-C6C7-F30AF4BD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7E99A1-A800-AB57-65D8-6EF445A4A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F0BA8BC-9C9D-B54B-86B6-FF984DBD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50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8A7558F-6C34-3143-5501-A06A3C05C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5EA440-2679-CB2C-DFB7-BC5A1253C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FE6555-EA79-CC71-576E-7A749AC1D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FD1715-76CF-EF44-904B-6EB6A0A27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E37ACF-4865-8D86-9FD7-345DCDD45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582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7">
            <a:extLst>
              <a:ext uri="{FF2B5EF4-FFF2-40B4-BE49-F238E27FC236}">
                <a16:creationId xmlns:a16="http://schemas.microsoft.com/office/drawing/2014/main" id="{2FB767AC-D94E-46FF-A4D4-C841580D1174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4364" name="Rectangle 8">
              <a:extLst>
                <a:ext uri="{FF2B5EF4-FFF2-40B4-BE49-F238E27FC236}">
                  <a16:creationId xmlns:a16="http://schemas.microsoft.com/office/drawing/2014/main" id="{09BD2E07-CD04-AAF7-BCA8-035206C0F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4365" name="Rectangle 9">
              <a:extLst>
                <a:ext uri="{FF2B5EF4-FFF2-40B4-BE49-F238E27FC236}">
                  <a16:creationId xmlns:a16="http://schemas.microsoft.com/office/drawing/2014/main" id="{80785C5D-6230-9354-F4CB-C3FB2D8DA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4366" name="Rectangle 10">
              <a:extLst>
                <a:ext uri="{FF2B5EF4-FFF2-40B4-BE49-F238E27FC236}">
                  <a16:creationId xmlns:a16="http://schemas.microsoft.com/office/drawing/2014/main" id="{56AA858B-DE7B-EB38-6D67-A2CD7354A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4367" name="Line 11">
              <a:extLst>
                <a:ext uri="{FF2B5EF4-FFF2-40B4-BE49-F238E27FC236}">
                  <a16:creationId xmlns:a16="http://schemas.microsoft.com/office/drawing/2014/main" id="{8DD09F97-A009-911B-4A89-17730C2673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8" name="Line 12">
              <a:extLst>
                <a:ext uri="{FF2B5EF4-FFF2-40B4-BE49-F238E27FC236}">
                  <a16:creationId xmlns:a16="http://schemas.microsoft.com/office/drawing/2014/main" id="{3F42B6A6-CD1D-230C-D8BD-081DDC7D6A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69" name="Line 13">
              <a:extLst>
                <a:ext uri="{FF2B5EF4-FFF2-40B4-BE49-F238E27FC236}">
                  <a16:creationId xmlns:a16="http://schemas.microsoft.com/office/drawing/2014/main" id="{9E3200E9-6B0A-6598-11A5-68C17A2F56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0" name="Line 14">
              <a:extLst>
                <a:ext uri="{FF2B5EF4-FFF2-40B4-BE49-F238E27FC236}">
                  <a16:creationId xmlns:a16="http://schemas.microsoft.com/office/drawing/2014/main" id="{8E449E57-EB2C-CD85-8415-159F12FF23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1" name="Line 15">
              <a:extLst>
                <a:ext uri="{FF2B5EF4-FFF2-40B4-BE49-F238E27FC236}">
                  <a16:creationId xmlns:a16="http://schemas.microsoft.com/office/drawing/2014/main" id="{75C3C2FC-84C4-6C35-0ADB-34AF6DA487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2" name="Line 16">
              <a:extLst>
                <a:ext uri="{FF2B5EF4-FFF2-40B4-BE49-F238E27FC236}">
                  <a16:creationId xmlns:a16="http://schemas.microsoft.com/office/drawing/2014/main" id="{896350B1-A727-97E5-1E3D-4FDDC2533F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3" name="Rectangle 17">
              <a:extLst>
                <a:ext uri="{FF2B5EF4-FFF2-40B4-BE49-F238E27FC236}">
                  <a16:creationId xmlns:a16="http://schemas.microsoft.com/office/drawing/2014/main" id="{3532C78A-0545-70E5-7DA7-615B3A63D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4374" name="Rectangle 18">
              <a:extLst>
                <a:ext uri="{FF2B5EF4-FFF2-40B4-BE49-F238E27FC236}">
                  <a16:creationId xmlns:a16="http://schemas.microsoft.com/office/drawing/2014/main" id="{C4FA24F6-B6B3-B0D1-4620-1E2069729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CS118</a:t>
              </a:r>
            </a:p>
          </p:txBody>
        </p:sp>
        <p:sp>
          <p:nvSpPr>
            <p:cNvPr id="14375" name="Rectangle 19">
              <a:extLst>
                <a:ext uri="{FF2B5EF4-FFF2-40B4-BE49-F238E27FC236}">
                  <a16:creationId xmlns:a16="http://schemas.microsoft.com/office/drawing/2014/main" id="{EC2CBBAA-BD75-D377-88BE-803A936E2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SUBWOOFER SP. </a:t>
              </a:r>
            </a:p>
          </p:txBody>
        </p:sp>
        <p:sp>
          <p:nvSpPr>
            <p:cNvPr id="14376" name="Line 20">
              <a:extLst>
                <a:ext uri="{FF2B5EF4-FFF2-40B4-BE49-F238E27FC236}">
                  <a16:creationId xmlns:a16="http://schemas.microsoft.com/office/drawing/2014/main" id="{8FF8B006-2345-8903-BCA3-E4E2F3A27D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7" name="Line 21">
              <a:extLst>
                <a:ext uri="{FF2B5EF4-FFF2-40B4-BE49-F238E27FC236}">
                  <a16:creationId xmlns:a16="http://schemas.microsoft.com/office/drawing/2014/main" id="{7BC49317-3E47-7756-D187-71A5F3DBBC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8" name="Line 22">
              <a:extLst>
                <a:ext uri="{FF2B5EF4-FFF2-40B4-BE49-F238E27FC236}">
                  <a16:creationId xmlns:a16="http://schemas.microsoft.com/office/drawing/2014/main" id="{5DF4BD75-32FF-DCBC-92F7-B0BFB20F1B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79" name="Line 23">
              <a:extLst>
                <a:ext uri="{FF2B5EF4-FFF2-40B4-BE49-F238E27FC236}">
                  <a16:creationId xmlns:a16="http://schemas.microsoft.com/office/drawing/2014/main" id="{2B144066-D2B8-964F-778F-D186B78D61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0" name="Line 24">
              <a:extLst>
                <a:ext uri="{FF2B5EF4-FFF2-40B4-BE49-F238E27FC236}">
                  <a16:creationId xmlns:a16="http://schemas.microsoft.com/office/drawing/2014/main" id="{CE643C1F-CB3D-9CAF-68FE-D0184F2D20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81" name="Line 25">
              <a:extLst>
                <a:ext uri="{FF2B5EF4-FFF2-40B4-BE49-F238E27FC236}">
                  <a16:creationId xmlns:a16="http://schemas.microsoft.com/office/drawing/2014/main" id="{BE82E01F-C244-1B73-B5AA-1D6605721D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527D1A4D-AB61-E996-CA6D-3DC5E3AD48F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35 Hz - 100 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ND18-S 18”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Integrated Rigging System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: Built-in M20 Thread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Connections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Power		: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Network		: 2 x </a:t>
            </a:r>
            <a:r>
              <a:rPr lang="en-US" altLang="ko-KR" sz="750" dirty="0" err="1">
                <a:latin typeface="+mn-ea"/>
              </a:rPr>
              <a:t>etherCON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Analog		: 2 x XLR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527 x 508 x 495mm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34kg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Amplification 		: Single channel Class-D, 3000 W total output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Voltage 		: 100 - 240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Current Draw at 230 V 	: 0.45 A rms idle, 1.25 A rms long-term, 11 A max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Onboard / Proprietary 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DBDB2B2B-500D-B8DA-3153-B4195A3A3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46C7B4FB-C56A-EBAC-8A04-A7B407112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0C9403BB-F507-CFEB-92F4-C3EEDBECE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BB88AEBD-681E-A1A7-91A5-BA00988CE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61D9B5D2-E1EF-5D19-F98D-7718061A3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8DD2C067-00F7-09B6-3920-DF8DA4ED0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6ECD17F5-32DD-BB02-D16C-49163F9B7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0706E4F8-D8B6-C736-E99D-A74DA6063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C34B356B-BFC1-08DB-F8C0-FBE138CF5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BD59AA30-94FC-1381-06EC-415C3479D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0227B960-4D50-B239-4C8E-4755CEC84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91014F7E-956A-A2BD-86FD-47B0CA59C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1C1CD059-AE3A-01A9-3316-06FEC35BD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EBCD952A-F1EC-30A2-CB39-054C446A7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0F54BB95-1B2D-8018-C13E-7F70DBC06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71D85285-2C77-97BA-0905-86A141AD6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EAB63181-EB67-1205-A162-F5E7A72B7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FFB77B9D-F4FD-7A73-4A13-574DD9424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A8D61C80-9E4A-B2F9-7989-88583AFEA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B9B6F736-A1B4-96CD-DA14-88CFA3EA3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BE1AB310-F398-FB08-22E2-BAF37C974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FBB8BEED-CB0D-FBC4-3743-BE5DE0BC0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6C7D0872-2DAA-C6A3-FD15-39CEAB921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4363" name="Picture 47" descr="CS118">
            <a:extLst>
              <a:ext uri="{FF2B5EF4-FFF2-40B4-BE49-F238E27FC236}">
                <a16:creationId xmlns:a16="http://schemas.microsoft.com/office/drawing/2014/main" id="{6CC139B1-65B2-0072-4E11-5DCBC3DC50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9" y="2693988"/>
            <a:ext cx="2928937" cy="289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154</Words>
  <Application>Microsoft Office PowerPoint</Application>
  <PresentationFormat>와이드스크린</PresentationFormat>
  <Paragraphs>23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6</cp:revision>
  <dcterms:created xsi:type="dcterms:W3CDTF">2025-12-02T00:49:39Z</dcterms:created>
  <dcterms:modified xsi:type="dcterms:W3CDTF">2025-12-02T00:53:21Z</dcterms:modified>
</cp:coreProperties>
</file>