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50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34DE7A-652A-4EF8-8FF3-7BC24217721B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146568-582A-465F-9749-DD6354EAE2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3081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슬라이드 이미지 개체 틀 1">
            <a:extLst>
              <a:ext uri="{FF2B5EF4-FFF2-40B4-BE49-F238E27FC236}">
                <a16:creationId xmlns:a16="http://schemas.microsoft.com/office/drawing/2014/main" id="{230931C1-1D5D-C2A0-267A-96B75E05B53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슬라이드 노트 개체 틀 2">
            <a:extLst>
              <a:ext uri="{FF2B5EF4-FFF2-40B4-BE49-F238E27FC236}">
                <a16:creationId xmlns:a16="http://schemas.microsoft.com/office/drawing/2014/main" id="{9CA98B13-85E2-419E-1182-EB938D343A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DA27B1-8C66-5F9C-EDED-9D867518B4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60B1D9F-5C58-316D-2BCF-9B10D92273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B823392-CC56-85EF-01E2-1A6026155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B884397-D049-A7DC-96DD-958986505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0454C56-0C45-6BF8-C913-3CA1F98FC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13204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D70641-69AE-9CD5-2C78-10EFFA7EF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0F28172-6645-34F5-AE51-BFB444814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CFB97A8-5FA8-E6C2-12E0-DA2AF8B30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E96BF7C-FD0B-FE16-4406-8949F11B3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90B64B3-6907-6D9F-3EED-ED168DD8F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9196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D65ACEA-0F36-EDCD-B4ED-1721751814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1D1DDD3-5BF6-6592-66C5-C9CC842446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2523C3E-A2C8-B30B-F637-170F52614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17B4AAC-BB25-AA25-8862-C10DD1B98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C6742DC-1941-2B42-6710-8026AE199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451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2D8AA46-6237-21FD-1D95-2F818DD195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7999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08E412-E194-542E-9730-088940646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CA77013-B803-114D-A3C6-F75E41344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CC6FECC-1E37-E120-124A-4660B7EB7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C06A1A2-EF98-8066-4D48-454A03B28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ACCC247-68FA-231C-9394-CC8B64A08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641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2CCC96-E5BE-2C6C-4DFF-351811B85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F480B5F-A4E7-181B-76A0-838C2211E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19B7B62-C6E0-89E8-856D-6E502C14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AD843AE-3D85-833E-5056-9DC57E7BA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79E0712-CFDE-6AB5-1F55-3C0A17A8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1110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831526-9687-F905-42DA-54AA17706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4E51BE5-5F87-95DA-F71D-73BB957C58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AF1B328-8D9E-85A8-9723-2E013F434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CF89690-045B-EE2E-454C-FAA8A0091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FE9D9D8-393F-73C5-4AC0-9E88431D7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701859C-D76E-48B6-AF78-C450DA647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3143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472391C-8F0E-4577-18FE-2A816AA10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437A702-065B-37CD-82FE-17B0E2584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A47BC79-24B8-15C3-2C73-F04A3BDFD7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2D566D7-8BDE-903E-B2E9-74E506C534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0A930CF-87AF-0B73-53A4-6FB2149DF3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4FAC19E-E2DA-D143-575B-2E30F8CEE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1A52F2EA-C330-450A-E937-492BAACFD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B0C599CD-B400-CEEC-3DC7-177CBBBBF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9726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7C34C7-3C32-A348-D4AE-1E7B471CD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76F0BB2-9E3E-3441-A003-351E92EE6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84839BE7-14B0-5DB1-967E-FF7635D24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C291A5C4-E456-DD94-7900-66D2E40D2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6015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95552AE-0F02-1EF2-63F5-1C3DB7CC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F8B6438-5C29-74AA-773C-EEBD8940B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3CD55E6-D36D-8846-99AD-A1C19CE40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572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FD3890C-5CA8-A584-CA79-8DBDF4167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D4BC14F-523C-4452-0E48-B13E49CA7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3A2B531-D643-416B-C992-91B0EED32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471159E-603E-F760-DB22-480886EFF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DA3F540-F7B0-7C6C-2B8F-02FA2B40D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5228FC3-B6A9-E358-FE09-1CDB2C12E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8650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418E19-1457-4208-4F85-A5AC845EB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01BEE96E-7C04-8B1C-CEC2-F5B6F4067B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E4812DE-6B57-7F1B-4CD3-652404B47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CD7CFB3-57AA-3270-C6C7-F30AF4BDA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07E99A1-A800-AB57-65D8-6EF445A4A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F0BA8BC-9C9D-B54B-86B6-FF984DBDF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9506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8A7558F-6C34-3143-5501-A06A3C05C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55EA440-2679-CB2C-DFB7-BC5A1253C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FE6555-EA79-CC71-576E-7A749AC1D4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FB923E-8032-4508-986B-EA4716424534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7FD1715-76CF-EF44-904B-6EB6A0A276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E37ACF-4865-8D86-9FD7-345DCDD45A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2FA31B-1683-4675-A04A-183C228ACC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5822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7">
            <a:extLst>
              <a:ext uri="{FF2B5EF4-FFF2-40B4-BE49-F238E27FC236}">
                <a16:creationId xmlns:a16="http://schemas.microsoft.com/office/drawing/2014/main" id="{A4E3904C-B661-DFB3-CD3B-CCB61D9FD4E9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6412" name="Rectangle 8">
              <a:extLst>
                <a:ext uri="{FF2B5EF4-FFF2-40B4-BE49-F238E27FC236}">
                  <a16:creationId xmlns:a16="http://schemas.microsoft.com/office/drawing/2014/main" id="{152D46F8-B566-D8B3-E196-48CB2DC0BF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6413" name="Rectangle 9">
              <a:extLst>
                <a:ext uri="{FF2B5EF4-FFF2-40B4-BE49-F238E27FC236}">
                  <a16:creationId xmlns:a16="http://schemas.microsoft.com/office/drawing/2014/main" id="{33C5E20A-D5CE-833E-14C9-576903786D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6414" name="Rectangle 10">
              <a:extLst>
                <a:ext uri="{FF2B5EF4-FFF2-40B4-BE49-F238E27FC236}">
                  <a16:creationId xmlns:a16="http://schemas.microsoft.com/office/drawing/2014/main" id="{814E8C30-92C2-602A-4897-7246080D18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6415" name="Line 11">
              <a:extLst>
                <a:ext uri="{FF2B5EF4-FFF2-40B4-BE49-F238E27FC236}">
                  <a16:creationId xmlns:a16="http://schemas.microsoft.com/office/drawing/2014/main" id="{31BA00EC-8F83-72F2-4840-9E71C6EF71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16" name="Line 12">
              <a:extLst>
                <a:ext uri="{FF2B5EF4-FFF2-40B4-BE49-F238E27FC236}">
                  <a16:creationId xmlns:a16="http://schemas.microsoft.com/office/drawing/2014/main" id="{66323E3A-C34F-A60F-F7DD-1EA2545ACF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17" name="Line 13">
              <a:extLst>
                <a:ext uri="{FF2B5EF4-FFF2-40B4-BE49-F238E27FC236}">
                  <a16:creationId xmlns:a16="http://schemas.microsoft.com/office/drawing/2014/main" id="{9BFC6DF6-3F21-D10D-92C6-1B5A7FB26A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18" name="Line 14">
              <a:extLst>
                <a:ext uri="{FF2B5EF4-FFF2-40B4-BE49-F238E27FC236}">
                  <a16:creationId xmlns:a16="http://schemas.microsoft.com/office/drawing/2014/main" id="{96CE3E9A-FBCF-301F-6528-45B1489599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19" name="Line 15">
              <a:extLst>
                <a:ext uri="{FF2B5EF4-FFF2-40B4-BE49-F238E27FC236}">
                  <a16:creationId xmlns:a16="http://schemas.microsoft.com/office/drawing/2014/main" id="{41FF6CD6-8451-B312-DFFC-52B80FDADD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20" name="Line 16">
              <a:extLst>
                <a:ext uri="{FF2B5EF4-FFF2-40B4-BE49-F238E27FC236}">
                  <a16:creationId xmlns:a16="http://schemas.microsoft.com/office/drawing/2014/main" id="{780E73DE-B7BE-2FD4-D23B-40E2289E53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21" name="Rectangle 17">
              <a:extLst>
                <a:ext uri="{FF2B5EF4-FFF2-40B4-BE49-F238E27FC236}">
                  <a16:creationId xmlns:a16="http://schemas.microsoft.com/office/drawing/2014/main" id="{079F1C0A-F0B6-5B2D-C462-DCABE96D3E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6422" name="Rectangle 18">
              <a:extLst>
                <a:ext uri="{FF2B5EF4-FFF2-40B4-BE49-F238E27FC236}">
                  <a16:creationId xmlns:a16="http://schemas.microsoft.com/office/drawing/2014/main" id="{C0FFB9A3-4325-7812-F32C-3566D620A5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CS119</a:t>
              </a:r>
            </a:p>
          </p:txBody>
        </p:sp>
        <p:sp>
          <p:nvSpPr>
            <p:cNvPr id="16423" name="Rectangle 19">
              <a:extLst>
                <a:ext uri="{FF2B5EF4-FFF2-40B4-BE49-F238E27FC236}">
                  <a16:creationId xmlns:a16="http://schemas.microsoft.com/office/drawing/2014/main" id="{D3D1FDCC-E9B1-D278-7D3F-5CA85D7BF7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LINE ARRAY SUBWOOFER SP. </a:t>
              </a:r>
            </a:p>
          </p:txBody>
        </p:sp>
        <p:sp>
          <p:nvSpPr>
            <p:cNvPr id="16424" name="Line 20">
              <a:extLst>
                <a:ext uri="{FF2B5EF4-FFF2-40B4-BE49-F238E27FC236}">
                  <a16:creationId xmlns:a16="http://schemas.microsoft.com/office/drawing/2014/main" id="{9CA95CAC-A8B9-626F-80E4-CBD1041E6A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25" name="Line 21">
              <a:extLst>
                <a:ext uri="{FF2B5EF4-FFF2-40B4-BE49-F238E27FC236}">
                  <a16:creationId xmlns:a16="http://schemas.microsoft.com/office/drawing/2014/main" id="{EB52AD4F-C189-87A7-5906-EC2B9999BC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26" name="Line 22">
              <a:extLst>
                <a:ext uri="{FF2B5EF4-FFF2-40B4-BE49-F238E27FC236}">
                  <a16:creationId xmlns:a16="http://schemas.microsoft.com/office/drawing/2014/main" id="{DBD0A85A-3C85-B3DC-9E4A-4ABEDA9316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27" name="Line 23">
              <a:extLst>
                <a:ext uri="{FF2B5EF4-FFF2-40B4-BE49-F238E27FC236}">
                  <a16:creationId xmlns:a16="http://schemas.microsoft.com/office/drawing/2014/main" id="{EE180E9A-6D0D-F8E2-C1D1-8498E6E6F9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28" name="Line 24">
              <a:extLst>
                <a:ext uri="{FF2B5EF4-FFF2-40B4-BE49-F238E27FC236}">
                  <a16:creationId xmlns:a16="http://schemas.microsoft.com/office/drawing/2014/main" id="{F49E9DCD-584C-337A-29AF-5889EF0D65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6429" name="Line 25">
              <a:extLst>
                <a:ext uri="{FF2B5EF4-FFF2-40B4-BE49-F238E27FC236}">
                  <a16:creationId xmlns:a16="http://schemas.microsoft.com/office/drawing/2014/main" id="{90528D4A-601F-FD67-6666-B2942BE127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7" name="Text Box 25">
            <a:extLst>
              <a:ext uri="{FF2B5EF4-FFF2-40B4-BE49-F238E27FC236}">
                <a16:creationId xmlns:a16="http://schemas.microsoft.com/office/drawing/2014/main" id="{19FCDB3B-0281-FF64-117A-3D8AA08EB717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309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SUBWOOFER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30 Hz - 100 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138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ND19 19”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Rigging 		: Integrated Rigging System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		: Built-in M20 Thread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Connections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Power		: </a:t>
            </a:r>
            <a:r>
              <a:rPr lang="en-US" altLang="ko-KR" sz="750" dirty="0" err="1">
                <a:latin typeface="+mn-ea"/>
              </a:rPr>
              <a:t>powerCON</a:t>
            </a:r>
            <a:r>
              <a:rPr lang="en-US" altLang="ko-KR" sz="750" dirty="0">
                <a:latin typeface="+mn-ea"/>
              </a:rPr>
              <a:t> TRUE1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Network		: 2 x </a:t>
            </a:r>
            <a:r>
              <a:rPr lang="en-US" altLang="ko-KR" sz="750" dirty="0" err="1">
                <a:latin typeface="+mn-ea"/>
              </a:rPr>
              <a:t>etherCON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 Analog		: 2 x XLR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742 x 544 x 630mm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51kg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Amplification 		: Single channel Class-D, 3000 W total output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Voltage 		: 100 - 240 V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Current Draw at 230 V 	: 0.45 A rms idle, 2.15 A rms long-term, 24 A max peak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		: Onboard / Proprietary</a:t>
            </a:r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AB0F57FC-89B4-8EB9-8423-E6060AB54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025978BC-38A2-5393-D003-F513165F3D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710837F2-92F7-55FF-51A1-0CFC599F5D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962C81E6-6820-6D75-A24B-1ABFEEF5B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B41240C9-B7D0-EEF9-E267-8975526563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3BBE8E7A-EF78-C578-2734-8A8B1B106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B4727542-E0E2-3A8A-EFC0-908A1AE7DC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B370B89E-BEB4-4FBC-94C3-505E379A2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1" name="Rectangle 33">
            <a:extLst>
              <a:ext uri="{FF2B5EF4-FFF2-40B4-BE49-F238E27FC236}">
                <a16:creationId xmlns:a16="http://schemas.microsoft.com/office/drawing/2014/main" id="{62EFC83D-E520-89EB-4DDA-9772445D2F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9" name="Rectangle 34">
            <a:extLst>
              <a:ext uri="{FF2B5EF4-FFF2-40B4-BE49-F238E27FC236}">
                <a16:creationId xmlns:a16="http://schemas.microsoft.com/office/drawing/2014/main" id="{99A5806B-790C-D39B-7D89-CBFB2D39C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3" name="Rectangle 35">
            <a:extLst>
              <a:ext uri="{FF2B5EF4-FFF2-40B4-BE49-F238E27FC236}">
                <a16:creationId xmlns:a16="http://schemas.microsoft.com/office/drawing/2014/main" id="{91A641B8-C719-0188-6BDC-68436B3F0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4" name="Rectangle 36">
            <a:extLst>
              <a:ext uri="{FF2B5EF4-FFF2-40B4-BE49-F238E27FC236}">
                <a16:creationId xmlns:a16="http://schemas.microsoft.com/office/drawing/2014/main" id="{0F5201FF-DA7D-8C72-C3E1-EEEAE6C7CF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5" name="Rectangle 37">
            <a:extLst>
              <a:ext uri="{FF2B5EF4-FFF2-40B4-BE49-F238E27FC236}">
                <a16:creationId xmlns:a16="http://schemas.microsoft.com/office/drawing/2014/main" id="{E4B20989-A41E-470F-5576-E24DA8C4E4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6" name="Rectangle 38">
            <a:extLst>
              <a:ext uri="{FF2B5EF4-FFF2-40B4-BE49-F238E27FC236}">
                <a16:creationId xmlns:a16="http://schemas.microsoft.com/office/drawing/2014/main" id="{CE9074AA-1A46-B065-7A1B-3C488A02EC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14" name="Rectangle 38">
            <a:extLst>
              <a:ext uri="{FF2B5EF4-FFF2-40B4-BE49-F238E27FC236}">
                <a16:creationId xmlns:a16="http://schemas.microsoft.com/office/drawing/2014/main" id="{9A51EDE5-A0AE-22F3-1449-B21F61FBD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8" name="Rectangle 40">
            <a:extLst>
              <a:ext uri="{FF2B5EF4-FFF2-40B4-BE49-F238E27FC236}">
                <a16:creationId xmlns:a16="http://schemas.microsoft.com/office/drawing/2014/main" id="{8D1EE2F1-699F-2E7B-C179-E94F7FB59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9" name="Rectangle 41">
            <a:extLst>
              <a:ext uri="{FF2B5EF4-FFF2-40B4-BE49-F238E27FC236}">
                <a16:creationId xmlns:a16="http://schemas.microsoft.com/office/drawing/2014/main" id="{17B83769-708F-A0D2-9567-EE1F1B0CA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0" name="Rectangle 42">
            <a:extLst>
              <a:ext uri="{FF2B5EF4-FFF2-40B4-BE49-F238E27FC236}">
                <a16:creationId xmlns:a16="http://schemas.microsoft.com/office/drawing/2014/main" id="{202DF37E-5096-1EF4-7EBC-D210E8735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1" name="Rectangle 43">
            <a:extLst>
              <a:ext uri="{FF2B5EF4-FFF2-40B4-BE49-F238E27FC236}">
                <a16:creationId xmlns:a16="http://schemas.microsoft.com/office/drawing/2014/main" id="{0474CD44-B6D1-2845-5098-FD0A800EE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2" name="Rectangle 44">
            <a:extLst>
              <a:ext uri="{FF2B5EF4-FFF2-40B4-BE49-F238E27FC236}">
                <a16:creationId xmlns:a16="http://schemas.microsoft.com/office/drawing/2014/main" id="{A916F6FE-AD86-201A-0337-1892122795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3" name="Rectangle 45">
            <a:extLst>
              <a:ext uri="{FF2B5EF4-FFF2-40B4-BE49-F238E27FC236}">
                <a16:creationId xmlns:a16="http://schemas.microsoft.com/office/drawing/2014/main" id="{F876971A-4BE7-9B23-9CD7-6F22541B64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4" name="Rectangle 46">
            <a:extLst>
              <a:ext uri="{FF2B5EF4-FFF2-40B4-BE49-F238E27FC236}">
                <a16:creationId xmlns:a16="http://schemas.microsoft.com/office/drawing/2014/main" id="{EBBDA502-EFE1-1AC0-6E55-FACDB810D9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95" name="Rectangle 47">
            <a:extLst>
              <a:ext uri="{FF2B5EF4-FFF2-40B4-BE49-F238E27FC236}">
                <a16:creationId xmlns:a16="http://schemas.microsoft.com/office/drawing/2014/main" id="{0232A8FC-3155-4E75-8A6E-2E172DE3C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pic>
        <p:nvPicPr>
          <p:cNvPr id="16411" name="Picture 47" descr="CS119">
            <a:extLst>
              <a:ext uri="{FF2B5EF4-FFF2-40B4-BE49-F238E27FC236}">
                <a16:creationId xmlns:a16="http://schemas.microsoft.com/office/drawing/2014/main" id="{ACDE60FF-A048-BDD0-722B-7AF5369C03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9138" y="2679701"/>
            <a:ext cx="2894012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154</Words>
  <Application>Microsoft Office PowerPoint</Application>
  <PresentationFormat>와이드스크린</PresentationFormat>
  <Paragraphs>23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7</cp:revision>
  <dcterms:created xsi:type="dcterms:W3CDTF">2025-12-02T00:49:39Z</dcterms:created>
  <dcterms:modified xsi:type="dcterms:W3CDTF">2025-12-02T00:54:34Z</dcterms:modified>
</cp:coreProperties>
</file>