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10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2AD06C5E-E655-44A5-D6FD-3F98A6C8963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5A7829A1-D99E-9DC4-FE6A-F2961DFE246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966C84AA-2E73-D891-3BE8-6A92830F741B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24" name="Rectangle 8">
              <a:extLst>
                <a:ext uri="{FF2B5EF4-FFF2-40B4-BE49-F238E27FC236}">
                  <a16:creationId xmlns:a16="http://schemas.microsoft.com/office/drawing/2014/main" id="{BA86F911-B6A9-B019-0DE0-842681C93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25" name="Rectangle 9">
              <a:extLst>
                <a:ext uri="{FF2B5EF4-FFF2-40B4-BE49-F238E27FC236}">
                  <a16:creationId xmlns:a16="http://schemas.microsoft.com/office/drawing/2014/main" id="{05838B40-19D2-F33D-270D-69D673CFE1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26" name="Rectangle 10">
              <a:extLst>
                <a:ext uri="{FF2B5EF4-FFF2-40B4-BE49-F238E27FC236}">
                  <a16:creationId xmlns:a16="http://schemas.microsoft.com/office/drawing/2014/main" id="{06FC59F8-5FDD-413A-01C1-90B4A7F91B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27" name="Line 11">
              <a:extLst>
                <a:ext uri="{FF2B5EF4-FFF2-40B4-BE49-F238E27FC236}">
                  <a16:creationId xmlns:a16="http://schemas.microsoft.com/office/drawing/2014/main" id="{07D00523-DFA4-AE6F-098B-BD9F370957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8" name="Line 12">
              <a:extLst>
                <a:ext uri="{FF2B5EF4-FFF2-40B4-BE49-F238E27FC236}">
                  <a16:creationId xmlns:a16="http://schemas.microsoft.com/office/drawing/2014/main" id="{CC5E8AC3-49DF-AC02-3C82-5AEA999323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9" name="Line 13">
              <a:extLst>
                <a:ext uri="{FF2B5EF4-FFF2-40B4-BE49-F238E27FC236}">
                  <a16:creationId xmlns:a16="http://schemas.microsoft.com/office/drawing/2014/main" id="{5608B055-68A7-19AD-5AB7-C3C0EFA2D7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0" name="Line 14">
              <a:extLst>
                <a:ext uri="{FF2B5EF4-FFF2-40B4-BE49-F238E27FC236}">
                  <a16:creationId xmlns:a16="http://schemas.microsoft.com/office/drawing/2014/main" id="{906FABEC-DEE1-B155-EC7D-B415689422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1" name="Line 15">
              <a:extLst>
                <a:ext uri="{FF2B5EF4-FFF2-40B4-BE49-F238E27FC236}">
                  <a16:creationId xmlns:a16="http://schemas.microsoft.com/office/drawing/2014/main" id="{C9916D1B-31D1-F1FE-C6D7-89AAF697BF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2" name="Line 16">
              <a:extLst>
                <a:ext uri="{FF2B5EF4-FFF2-40B4-BE49-F238E27FC236}">
                  <a16:creationId xmlns:a16="http://schemas.microsoft.com/office/drawing/2014/main" id="{A03C8F4D-5397-B0F7-F2C8-B66C6923B3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3" name="Rectangle 17">
              <a:extLst>
                <a:ext uri="{FF2B5EF4-FFF2-40B4-BE49-F238E27FC236}">
                  <a16:creationId xmlns:a16="http://schemas.microsoft.com/office/drawing/2014/main" id="{7FA879EF-2CBE-C186-EFD7-379D1CE68E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4134" name="Rectangle 18">
              <a:extLst>
                <a:ext uri="{FF2B5EF4-FFF2-40B4-BE49-F238E27FC236}">
                  <a16:creationId xmlns:a16="http://schemas.microsoft.com/office/drawing/2014/main" id="{8275D23B-5020-B758-2FFA-AD4E04362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E 12</a:t>
              </a:r>
            </a:p>
          </p:txBody>
        </p:sp>
        <p:sp>
          <p:nvSpPr>
            <p:cNvPr id="4135" name="Rectangle 19">
              <a:extLst>
                <a:ext uri="{FF2B5EF4-FFF2-40B4-BE49-F238E27FC236}">
                  <a16:creationId xmlns:a16="http://schemas.microsoft.com/office/drawing/2014/main" id="{FC919F9A-9A85-EA5B-0491-6213236EDF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LINE ARRAY SPEAKER</a:t>
              </a:r>
            </a:p>
          </p:txBody>
        </p:sp>
        <p:sp>
          <p:nvSpPr>
            <p:cNvPr id="4136" name="Line 20">
              <a:extLst>
                <a:ext uri="{FF2B5EF4-FFF2-40B4-BE49-F238E27FC236}">
                  <a16:creationId xmlns:a16="http://schemas.microsoft.com/office/drawing/2014/main" id="{BEE5457B-3641-F73F-DE2B-244502F150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7" name="Line 21">
              <a:extLst>
                <a:ext uri="{FF2B5EF4-FFF2-40B4-BE49-F238E27FC236}">
                  <a16:creationId xmlns:a16="http://schemas.microsoft.com/office/drawing/2014/main" id="{94B1721B-9685-C78A-CC5E-C69926C7C5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8" name="Line 22">
              <a:extLst>
                <a:ext uri="{FF2B5EF4-FFF2-40B4-BE49-F238E27FC236}">
                  <a16:creationId xmlns:a16="http://schemas.microsoft.com/office/drawing/2014/main" id="{08E1F2DA-0218-7EA3-0EE6-281ED3CBDF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9" name="Line 23">
              <a:extLst>
                <a:ext uri="{FF2B5EF4-FFF2-40B4-BE49-F238E27FC236}">
                  <a16:creationId xmlns:a16="http://schemas.microsoft.com/office/drawing/2014/main" id="{7EF04661-1288-7A47-0C08-768CC82EB6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40" name="Line 24">
              <a:extLst>
                <a:ext uri="{FF2B5EF4-FFF2-40B4-BE49-F238E27FC236}">
                  <a16:creationId xmlns:a16="http://schemas.microsoft.com/office/drawing/2014/main" id="{67200471-8F17-D33B-F93C-A4D396B32E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41" name="Line 25">
              <a:extLst>
                <a:ext uri="{FF2B5EF4-FFF2-40B4-BE49-F238E27FC236}">
                  <a16:creationId xmlns:a16="http://schemas.microsoft.com/office/drawing/2014/main" id="{630844E4-CE45-482B-E7D6-9D8D81BF34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F0B1BEDC-0667-D03D-F48C-0A5A235C14D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44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3 WAY LINE ARRAY ENCLOSURE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(+/-3 dB)	: 60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 dB) H x V	: 110° x 8°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145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		: 2x ND12-S 12”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MF		: YX7 7”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		: NH4TA2 4” Diaphragm / 1.5” Exit Compression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	: 2x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Nominal Impedance MF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Nominal Impedance HF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	: 2x 800 / 2x 3200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MF	: 350 / 1400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	: 160 / 640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		: </a:t>
            </a:r>
            <a:r>
              <a:rPr lang="en-US" altLang="ko-KR" sz="750" dirty="0" err="1">
                <a:latin typeface="+mn-ea"/>
              </a:rPr>
              <a:t>Autolock</a:t>
            </a:r>
            <a:r>
              <a:rPr lang="en-US" altLang="ko-KR" sz="750" dirty="0">
                <a:latin typeface="+mn-ea"/>
              </a:rPr>
              <a:t>™ Rigging System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NL8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1,111 x 358/282 x 543mm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59.9kg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		: Lake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B66C4FFF-3235-F7C7-81B1-92FE365CB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7792C8D0-47B7-F268-068C-D1683F105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EF1F7F0F-9235-91BE-E769-BD6FE65E57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8226226F-C9D1-1AB0-83A2-7279233ED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77DEE92E-F36C-0AE3-1995-E221BFD3F4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55D9A6B5-807A-AE67-804A-A007D6A16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D3713F2F-B38D-71E3-3EF5-88A6F2103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79D31803-2944-7AD2-3EE2-94C488EA45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005FAAF3-193E-E41B-7F98-9E4BF33A6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0E0A7B8E-CB7D-714E-490A-711DFBB879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E0899A5E-019E-ACEC-D4C6-63406A3FF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466DA6B9-DCF9-B0AB-8294-6C339DA38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10868990-C07E-FC0B-FDAB-3E6127A744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EBF700D2-97D2-9C36-F180-1AE54C48B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88E6A7F0-432A-CD31-E8C0-E8F9A0F28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78E7949B-602F-4A09-B468-FA78853A1F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CBA3C458-2EAE-DC8A-4B58-68C2C910F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D8B16BCF-B2FC-DFD0-816E-1A9EB81E3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C86DF134-806C-14CB-B76C-29EB41A9F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C231EB1D-E1B1-7C55-03A1-53356FDB81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7B480BE9-E0C0-87DD-1B34-13079E928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14CF5931-6770-D363-48BC-78D85E1D0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3BCE956E-8F5B-C6A7-8FD4-367D51346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4123" name="그림 45" descr="E12.jpg">
            <a:extLst>
              <a:ext uri="{FF2B5EF4-FFF2-40B4-BE49-F238E27FC236}">
                <a16:creationId xmlns:a16="http://schemas.microsoft.com/office/drawing/2014/main" id="{3B5AD154-7B90-C20C-05A1-1C40106813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0214" y="3284539"/>
            <a:ext cx="3132137" cy="152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208</Words>
  <Application>Microsoft Office PowerPoint</Application>
  <PresentationFormat>와이드스크린</PresentationFormat>
  <Paragraphs>25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</cp:revision>
  <dcterms:created xsi:type="dcterms:W3CDTF">2025-12-02T01:02:24Z</dcterms:created>
  <dcterms:modified xsi:type="dcterms:W3CDTF">2025-12-02T01:02:51Z</dcterms:modified>
</cp:coreProperties>
</file>