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1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A8520F6A-4B99-5AE4-5769-A3EBB79418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D101C5A7-A9BA-41A4-53C3-4740897C59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8C325868-57D8-0997-610B-ABF27C31F224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72" name="Rectangle 8">
              <a:extLst>
                <a:ext uri="{FF2B5EF4-FFF2-40B4-BE49-F238E27FC236}">
                  <a16:creationId xmlns:a16="http://schemas.microsoft.com/office/drawing/2014/main" id="{11A7F246-9655-0AA6-7AC1-F276D0FD1B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73" name="Rectangle 9">
              <a:extLst>
                <a:ext uri="{FF2B5EF4-FFF2-40B4-BE49-F238E27FC236}">
                  <a16:creationId xmlns:a16="http://schemas.microsoft.com/office/drawing/2014/main" id="{472CB604-6D7C-4CE6-9516-8F2A90EAF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74" name="Rectangle 10">
              <a:extLst>
                <a:ext uri="{FF2B5EF4-FFF2-40B4-BE49-F238E27FC236}">
                  <a16:creationId xmlns:a16="http://schemas.microsoft.com/office/drawing/2014/main" id="{06B4393A-4474-06B6-86B4-087D52F28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75" name="Line 11">
              <a:extLst>
                <a:ext uri="{FF2B5EF4-FFF2-40B4-BE49-F238E27FC236}">
                  <a16:creationId xmlns:a16="http://schemas.microsoft.com/office/drawing/2014/main" id="{66A0A2DB-1519-FB24-A7EF-AD17684B3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6" name="Line 12">
              <a:extLst>
                <a:ext uri="{FF2B5EF4-FFF2-40B4-BE49-F238E27FC236}">
                  <a16:creationId xmlns:a16="http://schemas.microsoft.com/office/drawing/2014/main" id="{E5A7EB6F-B815-9A0B-0B99-4BCBB59F6B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7" name="Line 13">
              <a:extLst>
                <a:ext uri="{FF2B5EF4-FFF2-40B4-BE49-F238E27FC236}">
                  <a16:creationId xmlns:a16="http://schemas.microsoft.com/office/drawing/2014/main" id="{CCCFCD14-12E9-A1EB-5B5E-72204125C6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8" name="Line 14">
              <a:extLst>
                <a:ext uri="{FF2B5EF4-FFF2-40B4-BE49-F238E27FC236}">
                  <a16:creationId xmlns:a16="http://schemas.microsoft.com/office/drawing/2014/main" id="{7758B99C-1A96-8A50-A6E0-3170635F38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9" name="Line 15">
              <a:extLst>
                <a:ext uri="{FF2B5EF4-FFF2-40B4-BE49-F238E27FC236}">
                  <a16:creationId xmlns:a16="http://schemas.microsoft.com/office/drawing/2014/main" id="{7976B027-9D0F-23FC-B048-F729932438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0" name="Line 16">
              <a:extLst>
                <a:ext uri="{FF2B5EF4-FFF2-40B4-BE49-F238E27FC236}">
                  <a16:creationId xmlns:a16="http://schemas.microsoft.com/office/drawing/2014/main" id="{3A5C95FF-F90F-F008-7BAC-739B5394B7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1" name="Rectangle 17">
              <a:extLst>
                <a:ext uri="{FF2B5EF4-FFF2-40B4-BE49-F238E27FC236}">
                  <a16:creationId xmlns:a16="http://schemas.microsoft.com/office/drawing/2014/main" id="{4967960F-EB64-86A6-2B0B-8B1A57359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6182" name="Rectangle 18">
              <a:extLst>
                <a:ext uri="{FF2B5EF4-FFF2-40B4-BE49-F238E27FC236}">
                  <a16:creationId xmlns:a16="http://schemas.microsoft.com/office/drawing/2014/main" id="{C34AAEC1-77E5-89FB-20B4-EDDEF85909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 15</a:t>
              </a:r>
            </a:p>
          </p:txBody>
        </p:sp>
        <p:sp>
          <p:nvSpPr>
            <p:cNvPr id="6183" name="Rectangle 19">
              <a:extLst>
                <a:ext uri="{FF2B5EF4-FFF2-40B4-BE49-F238E27FC236}">
                  <a16:creationId xmlns:a16="http://schemas.microsoft.com/office/drawing/2014/main" id="{1D1B0649-8985-8F71-E3A8-F0A0B7434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6184" name="Line 20">
              <a:extLst>
                <a:ext uri="{FF2B5EF4-FFF2-40B4-BE49-F238E27FC236}">
                  <a16:creationId xmlns:a16="http://schemas.microsoft.com/office/drawing/2014/main" id="{4A211DD5-CB8E-8062-610B-4E44505AC4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5" name="Line 21">
              <a:extLst>
                <a:ext uri="{FF2B5EF4-FFF2-40B4-BE49-F238E27FC236}">
                  <a16:creationId xmlns:a16="http://schemas.microsoft.com/office/drawing/2014/main" id="{835DC75F-88B1-17BB-D60E-B6926A5296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6" name="Line 22">
              <a:extLst>
                <a:ext uri="{FF2B5EF4-FFF2-40B4-BE49-F238E27FC236}">
                  <a16:creationId xmlns:a16="http://schemas.microsoft.com/office/drawing/2014/main" id="{48C4B158-BC9E-D666-5D38-2109454A7B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7" name="Line 23">
              <a:extLst>
                <a:ext uri="{FF2B5EF4-FFF2-40B4-BE49-F238E27FC236}">
                  <a16:creationId xmlns:a16="http://schemas.microsoft.com/office/drawing/2014/main" id="{3237AD71-C54E-AEFD-D024-8F2389272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8" name="Line 24">
              <a:extLst>
                <a:ext uri="{FF2B5EF4-FFF2-40B4-BE49-F238E27FC236}">
                  <a16:creationId xmlns:a16="http://schemas.microsoft.com/office/drawing/2014/main" id="{6AF608EB-A075-242C-D46C-DACB5552AC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9" name="Line 25">
              <a:extLst>
                <a:ext uri="{FF2B5EF4-FFF2-40B4-BE49-F238E27FC236}">
                  <a16:creationId xmlns:a16="http://schemas.microsoft.com/office/drawing/2014/main" id="{7ABF2F40-2197-8C60-18AE-0C66957E20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2614508A-1CFB-CCB5-7E2A-D58F68DF5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54240893-7810-5A3E-B59F-90977683A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FD8937EF-1DEB-7460-287A-F65E7E877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E7119C05-BF6D-B614-B5ED-CC4AD6F71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8D7227A9-9CC0-3E67-C9AC-CD05FA395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1FEEDFBA-AD39-0E5F-8A07-E5B67AA3B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48C0D6AD-767E-19B4-917B-40325DA15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475E30B4-5DB2-56C5-E42E-26DDEF188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D97D982B-C9BF-F8D1-A10F-90C220FC7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91CCCCD8-3D1C-5850-0C4B-446BA5DE0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BB0DB33D-8C84-769B-11C6-7C6D72828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9DB5EEBE-5D45-AE20-7E7A-04BC038B3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BA8A2E9F-D665-4741-438C-E39177FFF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BA694A33-E9B9-5303-0445-A333723E4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1EC926AF-D867-5B3D-8611-FA33B0F15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93FA3849-60D2-4B82-8535-6C2194393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6A7601DB-2FAB-39DF-066F-BB6E20A5B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D9662124-B0C0-4D35-B95E-CAC31B130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6E1C6349-0CF5-B37F-9705-A6A5F45CD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CE323B28-A731-6F3C-2E71-E44D903DA6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3481B4A5-4C30-47B7-FF82-12D49D671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4FA70A13-2642-E470-0F38-BBBA525F5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1D8887A1-77C9-EABF-158B-C0036B210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6170" name="그림 46" descr="E15._with-background.jpg">
            <a:extLst>
              <a:ext uri="{FF2B5EF4-FFF2-40B4-BE49-F238E27FC236}">
                <a16:creationId xmlns:a16="http://schemas.microsoft.com/office/drawing/2014/main" id="{3EE83FB8-AF69-E88F-B744-2E2C60E34E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4" y="2852739"/>
            <a:ext cx="2916237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Text Box 25">
            <a:extLst>
              <a:ext uri="{FF2B5EF4-FFF2-40B4-BE49-F238E27FC236}">
                <a16:creationId xmlns:a16="http://schemas.microsoft.com/office/drawing/2014/main" id="{D848D42D-D135-1C6C-273E-D43C18D37304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3 WAY LINE ARRAY ENCLOSURE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(+/-3 dB)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	: 90° x 6°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147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		: 2x ND15-L 15”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MF		: 2x YX7 7”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		: 2x NH4TA2 4” Diaphragm / 1.5” Exit 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	: 2x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MF	: 16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	: 16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	: 2x 800 / 2x 3200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MF	: 700 / 2800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	: 320 / 1280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		: </a:t>
            </a:r>
            <a:r>
              <a:rPr lang="en-US" altLang="ko-KR" sz="750" dirty="0" err="1">
                <a:latin typeface="+mn-ea"/>
              </a:rPr>
              <a:t>Autolock</a:t>
            </a:r>
            <a:r>
              <a:rPr lang="en-US" altLang="ko-KR" sz="750" dirty="0">
                <a:latin typeface="+mn-ea"/>
              </a:rPr>
              <a:t>™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NL8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1,306 x 391/333 x 544mm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79.8kg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Supported Processing	: Lake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210</Words>
  <Application>Microsoft Office PowerPoint</Application>
  <PresentationFormat>와이드스크린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</cp:revision>
  <dcterms:created xsi:type="dcterms:W3CDTF">2025-12-02T01:02:24Z</dcterms:created>
  <dcterms:modified xsi:type="dcterms:W3CDTF">2025-12-02T01:03:26Z</dcterms:modified>
</cp:coreProperties>
</file>