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1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F384650-63D6-8BA4-E56F-6B0A178D6A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88798EA9-9F77-6702-544B-F74AF50718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4E8633A2-784A-234C-B2DA-FDA5EE21F3E6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220" name="Rectangle 8">
              <a:extLst>
                <a:ext uri="{FF2B5EF4-FFF2-40B4-BE49-F238E27FC236}">
                  <a16:creationId xmlns:a16="http://schemas.microsoft.com/office/drawing/2014/main" id="{B43E3D91-AF30-5E6E-537E-0B6B5691C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221" name="Rectangle 9">
              <a:extLst>
                <a:ext uri="{FF2B5EF4-FFF2-40B4-BE49-F238E27FC236}">
                  <a16:creationId xmlns:a16="http://schemas.microsoft.com/office/drawing/2014/main" id="{4B51F5DD-67B9-1DF3-0278-8FA2FB57A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222" name="Rectangle 10">
              <a:extLst>
                <a:ext uri="{FF2B5EF4-FFF2-40B4-BE49-F238E27FC236}">
                  <a16:creationId xmlns:a16="http://schemas.microsoft.com/office/drawing/2014/main" id="{9E637244-EBD6-E928-D8E3-941997598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23" name="Line 11">
              <a:extLst>
                <a:ext uri="{FF2B5EF4-FFF2-40B4-BE49-F238E27FC236}">
                  <a16:creationId xmlns:a16="http://schemas.microsoft.com/office/drawing/2014/main" id="{8945E4AB-A464-A732-1796-07AF137CC0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4" name="Line 12">
              <a:extLst>
                <a:ext uri="{FF2B5EF4-FFF2-40B4-BE49-F238E27FC236}">
                  <a16:creationId xmlns:a16="http://schemas.microsoft.com/office/drawing/2014/main" id="{46E03912-E662-1409-8226-B6EBD41D37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5" name="Line 13">
              <a:extLst>
                <a:ext uri="{FF2B5EF4-FFF2-40B4-BE49-F238E27FC236}">
                  <a16:creationId xmlns:a16="http://schemas.microsoft.com/office/drawing/2014/main" id="{B89C44DF-D60F-7E60-461B-69554733D5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6" name="Line 14">
              <a:extLst>
                <a:ext uri="{FF2B5EF4-FFF2-40B4-BE49-F238E27FC236}">
                  <a16:creationId xmlns:a16="http://schemas.microsoft.com/office/drawing/2014/main" id="{D198ED62-E778-8AAA-D91B-4D7949F265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7" name="Line 15">
              <a:extLst>
                <a:ext uri="{FF2B5EF4-FFF2-40B4-BE49-F238E27FC236}">
                  <a16:creationId xmlns:a16="http://schemas.microsoft.com/office/drawing/2014/main" id="{77926AEE-0098-5865-0329-78BE00FE8E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8" name="Line 16">
              <a:extLst>
                <a:ext uri="{FF2B5EF4-FFF2-40B4-BE49-F238E27FC236}">
                  <a16:creationId xmlns:a16="http://schemas.microsoft.com/office/drawing/2014/main" id="{F8157E74-D1D5-21C1-A7D2-8B152F39D3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9" name="Rectangle 17">
              <a:extLst>
                <a:ext uri="{FF2B5EF4-FFF2-40B4-BE49-F238E27FC236}">
                  <a16:creationId xmlns:a16="http://schemas.microsoft.com/office/drawing/2014/main" id="{4B6F3EBF-C9B5-0E11-F3CC-E035D9102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8230" name="Rectangle 18">
              <a:extLst>
                <a:ext uri="{FF2B5EF4-FFF2-40B4-BE49-F238E27FC236}">
                  <a16:creationId xmlns:a16="http://schemas.microsoft.com/office/drawing/2014/main" id="{65FDC008-3D10-3156-6056-540AD43D20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 218</a:t>
              </a:r>
            </a:p>
          </p:txBody>
        </p:sp>
        <p:sp>
          <p:nvSpPr>
            <p:cNvPr id="8231" name="Rectangle 19">
              <a:extLst>
                <a:ext uri="{FF2B5EF4-FFF2-40B4-BE49-F238E27FC236}">
                  <a16:creationId xmlns:a16="http://schemas.microsoft.com/office/drawing/2014/main" id="{BE1197ED-2C81-17C8-243D-FA33F95B30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SUBWOOFER SP. </a:t>
              </a:r>
            </a:p>
          </p:txBody>
        </p:sp>
        <p:sp>
          <p:nvSpPr>
            <p:cNvPr id="8232" name="Line 20">
              <a:extLst>
                <a:ext uri="{FF2B5EF4-FFF2-40B4-BE49-F238E27FC236}">
                  <a16:creationId xmlns:a16="http://schemas.microsoft.com/office/drawing/2014/main" id="{F3A042A2-FC76-A961-15E9-CA60482E25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3" name="Line 21">
              <a:extLst>
                <a:ext uri="{FF2B5EF4-FFF2-40B4-BE49-F238E27FC236}">
                  <a16:creationId xmlns:a16="http://schemas.microsoft.com/office/drawing/2014/main" id="{64F49C87-B833-1B45-95FC-5DDA27B229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4" name="Line 22">
              <a:extLst>
                <a:ext uri="{FF2B5EF4-FFF2-40B4-BE49-F238E27FC236}">
                  <a16:creationId xmlns:a16="http://schemas.microsoft.com/office/drawing/2014/main" id="{5EF41BE7-BFC3-C7E6-9988-CEEEC4FAE0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5" name="Line 23">
              <a:extLst>
                <a:ext uri="{FF2B5EF4-FFF2-40B4-BE49-F238E27FC236}">
                  <a16:creationId xmlns:a16="http://schemas.microsoft.com/office/drawing/2014/main" id="{A4F32938-9810-7C1D-4B5D-FD0A0531F3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6" name="Line 24">
              <a:extLst>
                <a:ext uri="{FF2B5EF4-FFF2-40B4-BE49-F238E27FC236}">
                  <a16:creationId xmlns:a16="http://schemas.microsoft.com/office/drawing/2014/main" id="{4385E986-863A-0358-B47D-214A1C2F07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7" name="Line 25">
              <a:extLst>
                <a:ext uri="{FF2B5EF4-FFF2-40B4-BE49-F238E27FC236}">
                  <a16:creationId xmlns:a16="http://schemas.microsoft.com/office/drawing/2014/main" id="{84912D2A-07B4-6D7D-2F58-8FF4E508A4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D6510A7F-D77B-E680-7ACD-76EFDABA9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45D1E331-7516-8078-8BF9-2562CD9DB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43ED9905-8696-CB19-9E4C-A884BA109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023A524C-D044-869E-34AC-4F7D5454C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BC5AAE1A-0047-FFD0-BB0E-23FAB5DA2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94375C27-0CE2-8A85-9EF1-077169C8D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9A7F8EB-1C09-E0A7-4EC1-404630A93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0112FE9D-AADC-1743-AEED-87C0BEC77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72852D69-417D-29B1-566F-0607A8691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62CCF88E-C2A9-4714-9AB5-A1A5F104C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E311877A-9E92-394C-BDC9-0F4ADC20E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62961FF5-2E8A-240F-4D69-3551294C7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A5539843-2E06-3B00-4D72-B2F5A39A5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458070E3-131D-55BA-7160-BE5C7F5E9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C25DC147-3B6F-FE65-02C2-4480D25CF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AEC6913B-D4FF-540D-5B11-829FA44BC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2FB618B4-C39D-070D-FF8F-B3469616C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C3051A7D-153C-65B1-0336-615B4E2CA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88F677FC-916E-D716-C321-B60229687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D4BA4E07-7443-75E4-2FC7-6CA7F6AE5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A877E57C-2B07-4209-5C53-1414DED39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0AD6673F-238F-F4E1-C7B4-C3972D988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47EDBFCF-0E4D-46F7-DFD6-9C2A232AE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8218" name="Picture 46">
            <a:extLst>
              <a:ext uri="{FF2B5EF4-FFF2-40B4-BE49-F238E27FC236}">
                <a16:creationId xmlns:a16="http://schemas.microsoft.com/office/drawing/2014/main" id="{BC7937B9-0644-269B-B7AC-F89A6E85C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2924176"/>
            <a:ext cx="2951163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 Box 25">
            <a:extLst>
              <a:ext uri="{FF2B5EF4-FFF2-40B4-BE49-F238E27FC236}">
                <a16:creationId xmlns:a16="http://schemas.microsoft.com/office/drawing/2014/main" id="{55AB45A8-EAB9-7667-2F17-6C24372E8E1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	: 30 Hz - 110 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142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		: 2x ND18-S 18” Neodymium Kevlar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	: 2x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	: 2x 800 / 3200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		: Flyable with E-Frame Full Line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		: 3x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NL8: 2x Rear Parallel (Pins 1 +/-) and 1x 		Rear Output (Pin 2 to 1)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1,111 x 597 x 870mm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86kg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134</Words>
  <Application>Microsoft Office PowerPoint</Application>
  <PresentationFormat>와이드스크린</PresentationFormat>
  <Paragraphs>18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</cp:revision>
  <dcterms:created xsi:type="dcterms:W3CDTF">2025-12-02T01:02:24Z</dcterms:created>
  <dcterms:modified xsi:type="dcterms:W3CDTF">2025-12-02T01:03:56Z</dcterms:modified>
</cp:coreProperties>
</file>