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08089233-AF39-452A-7AAE-28A618F1E7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15400257-0963-E5FE-7BC5-60974D015F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81BFCAF6-82F4-9006-5A30-8C2794868AB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02E35642-223B-BA1F-7102-8BF32E91C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B67D0AB7-4307-3363-55F7-7BC747919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52545AEA-5099-91F0-DBDE-464C46FEB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19DA5456-F0FB-1B60-5D7B-7C80254CA5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9862DCEF-F3CD-558F-1C21-62E8119061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7D83FE6A-5592-C423-3F5A-2795777FF2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DAD71527-F6DC-56C1-C9AC-9BB852384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82BAA06E-8349-63A2-2302-44270FCEE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26BD6B93-FCD9-A41F-032C-F5E16CD94F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DF011783-5E6C-FDB2-D573-BF145E070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3C725792-6E4E-288E-5963-C37FF34C8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 119</a:t>
              </a: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ADD10653-C33A-A800-5E35-0DF0A7405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D03438AA-3D5D-9E1A-D1E4-EB8B8D28B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FCE5F9D1-B162-A76B-A344-2B64A8FF7E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104C7505-019F-2590-0ACA-E7405A3A6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2034B710-DF65-CB4F-20DB-86438F3E3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CE7471EB-A5B4-1DB9-0A3E-E21355397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138D3303-3226-BE4E-C59C-28B143FAB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52394F0-11CF-39C6-65C2-BF3C13861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5DD8E25-7DA1-637F-2C5A-B32E35444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463C2B2-33FC-DED8-E3EE-7550B802E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B4A8EA29-D93D-E9B7-59C3-090D5525E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D046773-564E-CB02-A83D-99E68FBE3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490031EE-5C52-0980-6912-F9F9919A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18D9C5F4-3022-CA45-2FD1-4AE24C5DF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D48FAEB-0AE9-CFC8-B263-85ABDDD4D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4FBC3FA-B960-E8DF-E4C3-DCB3F864F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D98B537C-4969-1065-877A-D0A4115C8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FA750D34-A92F-4417-EB02-436E550EB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E0EFF667-6970-0EEE-4B60-BCAEB2AA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7D461176-88FC-EA0C-B36E-A2603BBAD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686F8D2-CAB2-B3D5-4A96-3DF1AB5EA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D6AD2046-A9A2-92D5-C56E-F9D509CA8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EBFB48BE-3048-27AB-59FD-7C467DA72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7AE1E13-C351-D301-B852-51D4A7F3C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B68E642C-554B-0DDA-02E2-D4D9701D5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465F035C-F490-0FC0-C95B-8EA658D7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06D1AB7-C93D-ACB2-2D5F-15C1B40B5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02C24D12-A254-D1D2-7A90-CB736282D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499CC52-61AA-19BE-7689-2307BBADA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AEA006AC-B641-13C4-F704-4527871C7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6" name="Picture 46">
            <a:extLst>
              <a:ext uri="{FF2B5EF4-FFF2-40B4-BE49-F238E27FC236}">
                <a16:creationId xmlns:a16="http://schemas.microsoft.com/office/drawing/2014/main" id="{7E6821C0-05EA-1818-87EF-46C868FD4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3333751"/>
            <a:ext cx="1960562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9573B669-F9E0-9C32-A1C6-A36357E1A53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30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SD19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	: LF 1600 / 6400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NL4: 2x Rear Parallel (Pins 1 +/-) and 2x 		Front Cardioid Input (Pin 2 to 1)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749 x 572 x 889mm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66.5kg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122</Words>
  <Application>Microsoft Office PowerPoint</Application>
  <PresentationFormat>와이드스크린</PresentationFormat>
  <Paragraphs>17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</cp:revision>
  <dcterms:created xsi:type="dcterms:W3CDTF">2025-12-02T01:02:24Z</dcterms:created>
  <dcterms:modified xsi:type="dcterms:W3CDTF">2025-12-02T01:04:27Z</dcterms:modified>
</cp:coreProperties>
</file>