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1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FCE79AD6-4248-86BA-BD21-05F89AA5CB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AEBE160E-5BA3-BBFD-AD41-460C005DEC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B966442E-11C3-8430-8CED-6FD5481B9C7C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316" name="Rectangle 8">
              <a:extLst>
                <a:ext uri="{FF2B5EF4-FFF2-40B4-BE49-F238E27FC236}">
                  <a16:creationId xmlns:a16="http://schemas.microsoft.com/office/drawing/2014/main" id="{2D2BD47A-F857-5C30-DCB5-F6E996F78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317" name="Rectangle 9">
              <a:extLst>
                <a:ext uri="{FF2B5EF4-FFF2-40B4-BE49-F238E27FC236}">
                  <a16:creationId xmlns:a16="http://schemas.microsoft.com/office/drawing/2014/main" id="{00CDAE53-55CD-29F3-8F74-5D07ECCB8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318" name="Rectangle 10">
              <a:extLst>
                <a:ext uri="{FF2B5EF4-FFF2-40B4-BE49-F238E27FC236}">
                  <a16:creationId xmlns:a16="http://schemas.microsoft.com/office/drawing/2014/main" id="{D26DAD2B-6DAA-57CE-2CC6-B771253CB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319" name="Line 11">
              <a:extLst>
                <a:ext uri="{FF2B5EF4-FFF2-40B4-BE49-F238E27FC236}">
                  <a16:creationId xmlns:a16="http://schemas.microsoft.com/office/drawing/2014/main" id="{659264F8-FAF1-B113-3886-F290E890D5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0" name="Line 12">
              <a:extLst>
                <a:ext uri="{FF2B5EF4-FFF2-40B4-BE49-F238E27FC236}">
                  <a16:creationId xmlns:a16="http://schemas.microsoft.com/office/drawing/2014/main" id="{08BFA124-1EBC-72CB-0022-E34A707BED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1" name="Line 13">
              <a:extLst>
                <a:ext uri="{FF2B5EF4-FFF2-40B4-BE49-F238E27FC236}">
                  <a16:creationId xmlns:a16="http://schemas.microsoft.com/office/drawing/2014/main" id="{9330AB5E-25C8-3DC4-AA41-6D44AD57A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2" name="Line 14">
              <a:extLst>
                <a:ext uri="{FF2B5EF4-FFF2-40B4-BE49-F238E27FC236}">
                  <a16:creationId xmlns:a16="http://schemas.microsoft.com/office/drawing/2014/main" id="{25EC7B2A-9B35-C21D-B450-596FDE3B96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3" name="Line 15">
              <a:extLst>
                <a:ext uri="{FF2B5EF4-FFF2-40B4-BE49-F238E27FC236}">
                  <a16:creationId xmlns:a16="http://schemas.microsoft.com/office/drawing/2014/main" id="{8B6AF71C-41EA-2BD3-313F-C484E5F423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4" name="Line 16">
              <a:extLst>
                <a:ext uri="{FF2B5EF4-FFF2-40B4-BE49-F238E27FC236}">
                  <a16:creationId xmlns:a16="http://schemas.microsoft.com/office/drawing/2014/main" id="{37B2A562-119B-DA78-EDD9-3DFCD326F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5" name="Rectangle 17">
              <a:extLst>
                <a:ext uri="{FF2B5EF4-FFF2-40B4-BE49-F238E27FC236}">
                  <a16:creationId xmlns:a16="http://schemas.microsoft.com/office/drawing/2014/main" id="{31997ADF-1561-4D46-22BD-0DEDD5835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2326" name="Rectangle 18">
              <a:extLst>
                <a:ext uri="{FF2B5EF4-FFF2-40B4-BE49-F238E27FC236}">
                  <a16:creationId xmlns:a16="http://schemas.microsoft.com/office/drawing/2014/main" id="{77988839-4685-4EDF-5EFB-A6F86119F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 219</a:t>
              </a:r>
            </a:p>
          </p:txBody>
        </p:sp>
        <p:sp>
          <p:nvSpPr>
            <p:cNvPr id="12327" name="Rectangle 19">
              <a:extLst>
                <a:ext uri="{FF2B5EF4-FFF2-40B4-BE49-F238E27FC236}">
                  <a16:creationId xmlns:a16="http://schemas.microsoft.com/office/drawing/2014/main" id="{F6F68DF8-5ED2-775C-3C01-7AD4175D6E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SUBWOOFER SP. </a:t>
              </a:r>
            </a:p>
          </p:txBody>
        </p:sp>
        <p:sp>
          <p:nvSpPr>
            <p:cNvPr id="12328" name="Line 20">
              <a:extLst>
                <a:ext uri="{FF2B5EF4-FFF2-40B4-BE49-F238E27FC236}">
                  <a16:creationId xmlns:a16="http://schemas.microsoft.com/office/drawing/2014/main" id="{B7A0AA31-7D66-0A98-1D7C-E773B12776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9" name="Line 21">
              <a:extLst>
                <a:ext uri="{FF2B5EF4-FFF2-40B4-BE49-F238E27FC236}">
                  <a16:creationId xmlns:a16="http://schemas.microsoft.com/office/drawing/2014/main" id="{7AD3D834-8E58-1185-7F6B-D8D9465CD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0" name="Line 22">
              <a:extLst>
                <a:ext uri="{FF2B5EF4-FFF2-40B4-BE49-F238E27FC236}">
                  <a16:creationId xmlns:a16="http://schemas.microsoft.com/office/drawing/2014/main" id="{11E7938B-12F4-C228-EB50-FB2E68E627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1" name="Line 23">
              <a:extLst>
                <a:ext uri="{FF2B5EF4-FFF2-40B4-BE49-F238E27FC236}">
                  <a16:creationId xmlns:a16="http://schemas.microsoft.com/office/drawing/2014/main" id="{1045710E-D1F1-E232-3AB2-F11348C59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2" name="Line 24">
              <a:extLst>
                <a:ext uri="{FF2B5EF4-FFF2-40B4-BE49-F238E27FC236}">
                  <a16:creationId xmlns:a16="http://schemas.microsoft.com/office/drawing/2014/main" id="{2CF2D290-62AF-77A1-0309-147A7B15A1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33" name="Line 25">
              <a:extLst>
                <a:ext uri="{FF2B5EF4-FFF2-40B4-BE49-F238E27FC236}">
                  <a16:creationId xmlns:a16="http://schemas.microsoft.com/office/drawing/2014/main" id="{3CD00D47-01E6-5053-909E-16507911E3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E8BEB51C-994F-5FA4-0766-45C5949A1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B07FB11F-BEDF-DF06-CEE6-82F5676B6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A5C8C921-DCDD-49AD-BE42-3D78563BF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6BF3704A-6B68-6079-3E23-6F4B5D97B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BB0F35CE-2154-6B52-9263-CB0960180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31B37D39-B867-7A54-51A0-7D4983984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784F1F65-90DF-FF78-F354-4DA18E1B8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21BC1A87-6171-5C1A-2F4E-5C186933A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4E64FA7F-4205-C822-797C-86CC633DB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5C2CBFA4-AFE0-550A-1E84-91C833CD7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140D4C3-11A7-73C7-E244-2D678C977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A15A23AA-6A98-158B-7515-43385E963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156B85D4-AFC5-996D-DEA1-26B144D42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83B17B71-19AB-4FF5-20AD-B3C303D31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CB2AE762-F285-4E03-6CA1-B19E1F298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67E97FE7-0B46-99B3-A816-9B8F0C6F5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110D4EC3-DA48-4E65-5809-09A60C5BB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5CB8235A-01E2-087E-9817-3956C3566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F7B5203D-5A7B-B02C-05AD-E6C6B47EC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870759D2-6A9E-C54A-79FA-415338E03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3D668F19-E85C-6BE3-3956-E5C8AD8D4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516EFA01-6FEC-37EF-6BFE-574F76D60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9923109A-7BFC-BE5B-D24B-2DDC0974F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2314" name="그림 45" descr="E219.jpg">
            <a:extLst>
              <a:ext uri="{FF2B5EF4-FFF2-40B4-BE49-F238E27FC236}">
                <a16:creationId xmlns:a16="http://schemas.microsoft.com/office/drawing/2014/main" id="{510D6674-8A06-1E7C-C361-5048EB8B5C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213101"/>
            <a:ext cx="2982913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25">
            <a:extLst>
              <a:ext uri="{FF2B5EF4-FFF2-40B4-BE49-F238E27FC236}">
                <a16:creationId xmlns:a16="http://schemas.microsoft.com/office/drawing/2014/main" id="{9AF249B8-E0E3-63DA-991C-ED70DE81265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28 Hz - 90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144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SD19 19”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2x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2x 1600 / 2x 6400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3x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NL8: 2x Rear Parallel (Pins 1 +/-) and 1x 		Rear Output (Pin 2 to 1)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1,440 x 597 x 889mm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106.6kg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133</Words>
  <Application>Microsoft Office PowerPoint</Application>
  <PresentationFormat>와이드스크린</PresentationFormat>
  <Paragraphs>18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</cp:revision>
  <dcterms:created xsi:type="dcterms:W3CDTF">2025-12-02T01:02:24Z</dcterms:created>
  <dcterms:modified xsi:type="dcterms:W3CDTF">2025-12-02T01:05:03Z</dcterms:modified>
</cp:coreProperties>
</file>