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C72F7395-0821-3DBA-0A04-804AC72913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E40B22E9-AC48-A19D-8C6A-6BF95DFF20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82668408-9082-6649-8A16-CDC0C6745D3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F27F955B-3020-5AB1-2615-619CFFBC1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6DDD7087-9E4B-A002-D258-83B8C2C29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A89A6E51-ACAC-367C-A5F3-9FD8CDAE46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15E1A784-4230-203A-D250-DDCD7292FD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049DE71A-6095-650B-3CE4-898590643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D269ADA8-F2CF-6096-CC07-F41A6692A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DA4378A1-AC68-2364-D318-163FF6A3E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C37A14F9-A58A-A28D-FDDC-97C8090BD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A80770B8-99EC-D380-07AF-22A431DDF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01CCE1BA-95BB-88E3-2078-E9FF814F4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67585AA1-CFCF-04DD-1F6B-CE92E38A9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Gateway</a:t>
              </a:r>
              <a:endParaRPr lang="en-US" altLang="ko-KR" sz="1400" dirty="0">
                <a:latin typeface="Arial Rounded MT Bold" panose="020F0704030504030204" pitchFamily="34" charset="0"/>
              </a:endParaRP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B4867117-6B42-7ECE-6525-E468BAE45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RACK MOUNT SYSTEM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B4AB25CD-5063-09DD-55C3-943D98B92C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9F117039-D323-9AEA-F615-34514C41F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C9A12022-8CB2-9752-A447-70330B0C76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99854D3E-E6C4-589F-E1FD-210B2F7B58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983D652B-822C-C28F-C389-37BE0B92C4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7E588301-D0F0-E4A0-1355-2E6CCBF92D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4349F0C2-405A-A0F5-C57C-364AAFC05C9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endParaRPr lang="en-US" altLang="ko-KR" sz="1000" i="1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8x XLR in, 8x XLR out, 6x </a:t>
            </a:r>
            <a:r>
              <a:rPr lang="en-US" altLang="ko-KR" sz="750" dirty="0" err="1">
                <a:latin typeface="+mn-ea"/>
              </a:rPr>
              <a:t>etherCON</a:t>
            </a:r>
            <a:r>
              <a:rPr lang="en-US" altLang="ko-KR" sz="750" dirty="0">
                <a:latin typeface="+mn-ea"/>
              </a:rPr>
              <a:t> (3x Prim., 3x Sec.), 2x 		</a:t>
            </a:r>
            <a:r>
              <a:rPr lang="en-US" altLang="ko-KR" sz="750" dirty="0" err="1">
                <a:latin typeface="+mn-ea"/>
              </a:rPr>
              <a:t>opticalCON</a:t>
            </a:r>
            <a:r>
              <a:rPr lang="en-US" altLang="ko-KR" sz="750" dirty="0">
                <a:latin typeface="+mn-ea"/>
              </a:rPr>
              <a:t> Multi-Mode (1x Prim., 1x Sec.), 2x BNC 		(</a:t>
            </a:r>
            <a:r>
              <a:rPr lang="en-US" altLang="ko-KR" sz="750" dirty="0" err="1">
                <a:latin typeface="+mn-ea"/>
              </a:rPr>
              <a:t>Wordclock</a:t>
            </a:r>
            <a:r>
              <a:rPr lang="en-US" altLang="ko-KR" sz="750" dirty="0">
                <a:latin typeface="+mn-ea"/>
              </a:rPr>
              <a:t> In/Out), 1x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Height Front (mm / in)	: 88 / 3.46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Width (mm / in)		: 483 / 19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Depth (mm / in)		: 256 / 10.1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	: 1 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	: 96 kHz / 24 bit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E49DC63B-FBEE-C00E-D372-64F8D4587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5C710193-2D8B-EFAE-158A-E55C9D5C6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D107B419-A522-1E24-AEA5-76704728A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E229A22-C0F2-22D8-5925-4EE0657A0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9FF60B0-E6DF-7691-CB64-7913A3115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52F203D-F688-8994-6EA5-8D3001592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0DEBB530-7AA1-9641-2335-F15346A3B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E10AABFD-39D3-54E3-026A-BEB88AA29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554F6601-2C97-BB16-821F-7E475DE48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17C59E14-2947-9D83-E208-48C0281F4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28139770-A8E2-B75D-920D-F6044D46B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248BDD9-B39F-B89F-241F-02CD0982D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CA4223D3-15DA-6B76-71B1-77487CFC5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E9FCF42-B2FA-A497-1182-47F51E323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C8BF5FB0-75B1-7A51-C15D-802F07E3E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6D01054D-DD2B-2DA4-B3A3-7C195792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E995FAC5-2AEB-3FB6-AC0C-B010F382F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78953B2-5149-3756-6023-BB3E98E22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B570C0DB-8AA2-E69A-F34D-550A57744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B8B33540-4871-916A-55BF-83872ED95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1E76BD58-7272-7706-4ED8-23D73C27B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A1E3ECCD-B7DE-3119-5C08-8C94AAAE7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DC4EA3B0-4048-9ADA-844F-05337107B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47" descr="Gateway">
            <a:extLst>
              <a:ext uri="{FF2B5EF4-FFF2-40B4-BE49-F238E27FC236}">
                <a16:creationId xmlns:a16="http://schemas.microsoft.com/office/drawing/2014/main" id="{ED90B6F0-96C1-92C8-FF65-A5496BA4D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1" y="3259139"/>
            <a:ext cx="2847975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125</Words>
  <Application>Microsoft Office PowerPoint</Application>
  <PresentationFormat>와이드스크린</PresentationFormat>
  <Paragraphs>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</cp:revision>
  <dcterms:created xsi:type="dcterms:W3CDTF">2025-12-02T01:02:24Z</dcterms:created>
  <dcterms:modified xsi:type="dcterms:W3CDTF">2025-12-02T01:05:51Z</dcterms:modified>
</cp:coreProperties>
</file>