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67FF29F0-69F5-50E6-D7E6-21754A91F7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31A389F3-AFD9-EBF7-FB57-8550DCDB05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BB5F736D-DAC9-A2D7-AED7-C7163DE9DB10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72" name="Rectangle 8">
              <a:extLst>
                <a:ext uri="{FF2B5EF4-FFF2-40B4-BE49-F238E27FC236}">
                  <a16:creationId xmlns:a16="http://schemas.microsoft.com/office/drawing/2014/main" id="{23D30475-9A87-DEA0-25A0-6574345415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73" name="Rectangle 9">
              <a:extLst>
                <a:ext uri="{FF2B5EF4-FFF2-40B4-BE49-F238E27FC236}">
                  <a16:creationId xmlns:a16="http://schemas.microsoft.com/office/drawing/2014/main" id="{9D724E7A-8085-A245-7302-53A5210D58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74" name="Rectangle 10">
              <a:extLst>
                <a:ext uri="{FF2B5EF4-FFF2-40B4-BE49-F238E27FC236}">
                  <a16:creationId xmlns:a16="http://schemas.microsoft.com/office/drawing/2014/main" id="{A906C5B0-432E-0064-7BEA-B0592F6F7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75" name="Line 11">
              <a:extLst>
                <a:ext uri="{FF2B5EF4-FFF2-40B4-BE49-F238E27FC236}">
                  <a16:creationId xmlns:a16="http://schemas.microsoft.com/office/drawing/2014/main" id="{14CAFB70-9BD0-1A57-2787-A0C57BFB0C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6" name="Line 12">
              <a:extLst>
                <a:ext uri="{FF2B5EF4-FFF2-40B4-BE49-F238E27FC236}">
                  <a16:creationId xmlns:a16="http://schemas.microsoft.com/office/drawing/2014/main" id="{F47AB4FF-04A8-A953-A81D-66D179F0C4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7" name="Line 13">
              <a:extLst>
                <a:ext uri="{FF2B5EF4-FFF2-40B4-BE49-F238E27FC236}">
                  <a16:creationId xmlns:a16="http://schemas.microsoft.com/office/drawing/2014/main" id="{33FC47F9-2483-FDBF-2269-7D1C39D5A4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8" name="Line 14">
              <a:extLst>
                <a:ext uri="{FF2B5EF4-FFF2-40B4-BE49-F238E27FC236}">
                  <a16:creationId xmlns:a16="http://schemas.microsoft.com/office/drawing/2014/main" id="{52781DAF-4137-03B6-4D28-EB9C05BAC7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9" name="Line 15">
              <a:extLst>
                <a:ext uri="{FF2B5EF4-FFF2-40B4-BE49-F238E27FC236}">
                  <a16:creationId xmlns:a16="http://schemas.microsoft.com/office/drawing/2014/main" id="{37FA33BC-E67C-9FD4-B75B-F82C36D656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0" name="Line 16">
              <a:extLst>
                <a:ext uri="{FF2B5EF4-FFF2-40B4-BE49-F238E27FC236}">
                  <a16:creationId xmlns:a16="http://schemas.microsoft.com/office/drawing/2014/main" id="{5CCCA7ED-3725-63FB-9BB9-1B78ECBC2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1" name="Rectangle 17">
              <a:extLst>
                <a:ext uri="{FF2B5EF4-FFF2-40B4-BE49-F238E27FC236}">
                  <a16:creationId xmlns:a16="http://schemas.microsoft.com/office/drawing/2014/main" id="{3F1DAF30-EA52-1B15-8869-AB77C3D84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6182" name="Rectangle 18">
              <a:extLst>
                <a:ext uri="{FF2B5EF4-FFF2-40B4-BE49-F238E27FC236}">
                  <a16:creationId xmlns:a16="http://schemas.microsoft.com/office/drawing/2014/main" id="{BE7BB1BC-4272-7388-F3D4-5C633DADD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Bridge</a:t>
              </a:r>
            </a:p>
          </p:txBody>
        </p:sp>
        <p:sp>
          <p:nvSpPr>
            <p:cNvPr id="6183" name="Rectangle 19">
              <a:extLst>
                <a:ext uri="{FF2B5EF4-FFF2-40B4-BE49-F238E27FC236}">
                  <a16:creationId xmlns:a16="http://schemas.microsoft.com/office/drawing/2014/main" id="{C48F44EC-767E-E74F-C806-B5A4021B6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RACK MOUNT SYSTEM</a:t>
              </a:r>
            </a:p>
          </p:txBody>
        </p:sp>
        <p:sp>
          <p:nvSpPr>
            <p:cNvPr id="6184" name="Line 20">
              <a:extLst>
                <a:ext uri="{FF2B5EF4-FFF2-40B4-BE49-F238E27FC236}">
                  <a16:creationId xmlns:a16="http://schemas.microsoft.com/office/drawing/2014/main" id="{B31F17A3-21BF-3A10-E73C-C053C5022E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5" name="Line 21">
              <a:extLst>
                <a:ext uri="{FF2B5EF4-FFF2-40B4-BE49-F238E27FC236}">
                  <a16:creationId xmlns:a16="http://schemas.microsoft.com/office/drawing/2014/main" id="{BCE127C8-36C7-0E42-80B2-BD51957917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6" name="Line 22">
              <a:extLst>
                <a:ext uri="{FF2B5EF4-FFF2-40B4-BE49-F238E27FC236}">
                  <a16:creationId xmlns:a16="http://schemas.microsoft.com/office/drawing/2014/main" id="{E6DAE616-2CA9-B835-F3C0-C2DB03B7D6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 dirty="0"/>
            </a:p>
          </p:txBody>
        </p:sp>
        <p:sp>
          <p:nvSpPr>
            <p:cNvPr id="6187" name="Line 23">
              <a:extLst>
                <a:ext uri="{FF2B5EF4-FFF2-40B4-BE49-F238E27FC236}">
                  <a16:creationId xmlns:a16="http://schemas.microsoft.com/office/drawing/2014/main" id="{C40CCC30-45D3-DB40-4C8C-F9FB0EA665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8" name="Line 24">
              <a:extLst>
                <a:ext uri="{FF2B5EF4-FFF2-40B4-BE49-F238E27FC236}">
                  <a16:creationId xmlns:a16="http://schemas.microsoft.com/office/drawing/2014/main" id="{06B2E5D5-2A5D-8999-45BD-DA029A305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9" name="Line 25">
              <a:extLst>
                <a:ext uri="{FF2B5EF4-FFF2-40B4-BE49-F238E27FC236}">
                  <a16:creationId xmlns:a16="http://schemas.microsoft.com/office/drawing/2014/main" id="{877696D0-0D74-B939-0974-060B619B5D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8FA26296-0449-3A02-F0A9-8CDB96D0063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endParaRPr lang="en-US" altLang="ko-KR" sz="1000" i="1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3x XLR out, 7x </a:t>
            </a:r>
            <a:r>
              <a:rPr lang="en-US" altLang="ko-KR" sz="750" dirty="0" err="1">
                <a:latin typeface="+mn-ea"/>
              </a:rPr>
              <a:t>etherCON</a:t>
            </a:r>
            <a:r>
              <a:rPr lang="en-US" altLang="ko-KR" sz="750" dirty="0">
                <a:latin typeface="+mn-ea"/>
              </a:rPr>
              <a:t> (3x Primary, 3x Secondary, 1x 		Data Out), 1x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Height Front (mm / in)	: 88 / 3.46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Width (mm / in)		: 483 / 19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Depth (mm / in)		: 256 / 10.1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		: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	: 96 kHz / 24 bit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2D6E7830-3E11-51C0-6475-9341FFCC1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3F2DD946-CAB4-D939-246F-EDE304EAF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2D208563-F17A-1D5C-14DD-F19EA82AF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9EDE1448-E5BC-8E71-12A5-37B7F6932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4817BAFC-7010-F983-F423-21CB4D8EB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27BEF152-AF69-4A6E-F314-331E73D53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8DD9D64A-15D0-5A9D-C7D9-0F4226412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FBEEFC17-7565-931F-9628-4CCD345AD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E73B468F-097C-7D5F-39BC-C2BC6F300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14BBBCF7-6C9C-21AF-F341-F9A1C35A3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CECB89F7-3B43-1059-B908-AEDE067B9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7F8663F5-3312-1E42-45BC-3ED96CE8E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D7A6CC1C-8846-01AF-BCC8-89B7C8642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67A6044D-41E5-1BFD-577E-1190FA748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62F5D172-E01A-04F7-2589-E1BE071D1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F64935E3-6CB2-B613-8F4B-6DF7A4E4D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8022CA3C-9B2C-E65D-ADDB-E86B68882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EA1D570D-ED0B-2B0E-D3AF-ECFE65BC1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A11F71A3-C898-3B9A-29C3-CB0411B8D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2D1A098E-C8B8-0A48-7791-75253DC66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91368B70-A558-BD39-EA88-9C998DAAE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16FCAE4E-E5C1-F28E-207B-5E16EA6B6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DA6ACE78-22AF-17CD-D03B-31E457147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6171" name="Picture 2" descr="Bridge">
            <a:extLst>
              <a:ext uri="{FF2B5EF4-FFF2-40B4-BE49-F238E27FC236}">
                <a16:creationId xmlns:a16="http://schemas.microsoft.com/office/drawing/2014/main" id="{70B5A406-41AA-6D62-18DE-3605E6058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0" t="43338" r="12201" b="30042"/>
          <a:stretch>
            <a:fillRect/>
          </a:stretch>
        </p:blipFill>
        <p:spPr bwMode="auto">
          <a:xfrm>
            <a:off x="7094539" y="3802064"/>
            <a:ext cx="2746375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95</Words>
  <Application>Microsoft Office PowerPoint</Application>
  <PresentationFormat>와이드스크린</PresentationFormat>
  <Paragraphs>14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7</cp:revision>
  <dcterms:created xsi:type="dcterms:W3CDTF">2025-12-02T01:02:24Z</dcterms:created>
  <dcterms:modified xsi:type="dcterms:W3CDTF">2025-12-02T01:08:35Z</dcterms:modified>
</cp:coreProperties>
</file>