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4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2AA1BA07-7EAB-7914-C52E-12B1597E73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23669A59-14E6-D195-75C6-C3C28755D5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0D5C2DEF-56D5-8727-4835-9FAD4E7C1417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24" name="Rectangle 8">
              <a:extLst>
                <a:ext uri="{FF2B5EF4-FFF2-40B4-BE49-F238E27FC236}">
                  <a16:creationId xmlns:a16="http://schemas.microsoft.com/office/drawing/2014/main" id="{975CDA4A-D235-3199-F4B3-8BED71F05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25" name="Rectangle 9">
              <a:extLst>
                <a:ext uri="{FF2B5EF4-FFF2-40B4-BE49-F238E27FC236}">
                  <a16:creationId xmlns:a16="http://schemas.microsoft.com/office/drawing/2014/main" id="{2F0BB343-B18D-B74D-DB25-271FBE95E2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26" name="Rectangle 10">
              <a:extLst>
                <a:ext uri="{FF2B5EF4-FFF2-40B4-BE49-F238E27FC236}">
                  <a16:creationId xmlns:a16="http://schemas.microsoft.com/office/drawing/2014/main" id="{90710A3E-1355-9888-534F-8BA386FBB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27" name="Line 11">
              <a:extLst>
                <a:ext uri="{FF2B5EF4-FFF2-40B4-BE49-F238E27FC236}">
                  <a16:creationId xmlns:a16="http://schemas.microsoft.com/office/drawing/2014/main" id="{FCEF25E0-1934-8784-D7D9-BC16101A2B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8" name="Line 12">
              <a:extLst>
                <a:ext uri="{FF2B5EF4-FFF2-40B4-BE49-F238E27FC236}">
                  <a16:creationId xmlns:a16="http://schemas.microsoft.com/office/drawing/2014/main" id="{3178F076-3881-1CC2-9EA8-0148A8E5C1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9" name="Line 13">
              <a:extLst>
                <a:ext uri="{FF2B5EF4-FFF2-40B4-BE49-F238E27FC236}">
                  <a16:creationId xmlns:a16="http://schemas.microsoft.com/office/drawing/2014/main" id="{0336C469-A525-1BDA-D248-000F28606A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0" name="Line 14">
              <a:extLst>
                <a:ext uri="{FF2B5EF4-FFF2-40B4-BE49-F238E27FC236}">
                  <a16:creationId xmlns:a16="http://schemas.microsoft.com/office/drawing/2014/main" id="{730D3F0F-F168-AEC7-50DE-0732BF9FA5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1" name="Line 15">
              <a:extLst>
                <a:ext uri="{FF2B5EF4-FFF2-40B4-BE49-F238E27FC236}">
                  <a16:creationId xmlns:a16="http://schemas.microsoft.com/office/drawing/2014/main" id="{E8580C46-DCF9-3E46-51FC-EF65301F6D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2" name="Line 16">
              <a:extLst>
                <a:ext uri="{FF2B5EF4-FFF2-40B4-BE49-F238E27FC236}">
                  <a16:creationId xmlns:a16="http://schemas.microsoft.com/office/drawing/2014/main" id="{A5BE3D3E-3B9F-028A-2F4D-81751BB42D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3" name="Rectangle 17">
              <a:extLst>
                <a:ext uri="{FF2B5EF4-FFF2-40B4-BE49-F238E27FC236}">
                  <a16:creationId xmlns:a16="http://schemas.microsoft.com/office/drawing/2014/main" id="{0F123884-FFB9-7AFD-BB58-DA932E50AD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4134" name="Rectangle 18">
              <a:extLst>
                <a:ext uri="{FF2B5EF4-FFF2-40B4-BE49-F238E27FC236}">
                  <a16:creationId xmlns:a16="http://schemas.microsoft.com/office/drawing/2014/main" id="{E982671B-4729-167C-2A6E-026973AFEB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IS5C</a:t>
              </a:r>
            </a:p>
          </p:txBody>
        </p:sp>
        <p:sp>
          <p:nvSpPr>
            <p:cNvPr id="4135" name="Rectangle 19">
              <a:extLst>
                <a:ext uri="{FF2B5EF4-FFF2-40B4-BE49-F238E27FC236}">
                  <a16:creationId xmlns:a16="http://schemas.microsoft.com/office/drawing/2014/main" id="{4B3C5F4C-E34D-F42B-AD92-BAE35F451B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2WAY COAXIAL SPEAKER</a:t>
              </a:r>
            </a:p>
          </p:txBody>
        </p:sp>
        <p:sp>
          <p:nvSpPr>
            <p:cNvPr id="4136" name="Line 20">
              <a:extLst>
                <a:ext uri="{FF2B5EF4-FFF2-40B4-BE49-F238E27FC236}">
                  <a16:creationId xmlns:a16="http://schemas.microsoft.com/office/drawing/2014/main" id="{8F539328-9D64-FBC4-22C8-BD98ADCD80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7" name="Line 21">
              <a:extLst>
                <a:ext uri="{FF2B5EF4-FFF2-40B4-BE49-F238E27FC236}">
                  <a16:creationId xmlns:a16="http://schemas.microsoft.com/office/drawing/2014/main" id="{43ADCA31-0C58-D830-358E-0D03461EF6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 dirty="0"/>
            </a:p>
          </p:txBody>
        </p:sp>
        <p:sp>
          <p:nvSpPr>
            <p:cNvPr id="4138" name="Line 22">
              <a:extLst>
                <a:ext uri="{FF2B5EF4-FFF2-40B4-BE49-F238E27FC236}">
                  <a16:creationId xmlns:a16="http://schemas.microsoft.com/office/drawing/2014/main" id="{2A969744-23B8-29D2-7396-D49D6496D2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9" name="Line 23">
              <a:extLst>
                <a:ext uri="{FF2B5EF4-FFF2-40B4-BE49-F238E27FC236}">
                  <a16:creationId xmlns:a16="http://schemas.microsoft.com/office/drawing/2014/main" id="{32C8F958-C0A2-FEBB-ADBF-6F8A78C20C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40" name="Line 24">
              <a:extLst>
                <a:ext uri="{FF2B5EF4-FFF2-40B4-BE49-F238E27FC236}">
                  <a16:creationId xmlns:a16="http://schemas.microsoft.com/office/drawing/2014/main" id="{83F69ECA-4B37-121D-E8F4-796CF48A3A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41" name="Line 25">
              <a:extLst>
                <a:ext uri="{FF2B5EF4-FFF2-40B4-BE49-F238E27FC236}">
                  <a16:creationId xmlns:a16="http://schemas.microsoft.com/office/drawing/2014/main" id="{E35A0EC7-C4A3-786D-2DAF-3333312B68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4F41DE76-82DA-0383-0DE8-3328BC70DA1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295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ULTRA-COMPACT, LIGHT-WEIGHT, PASSIVE 2-WAY COAXIAL LOUDSPEAKER</a:t>
            </a:r>
          </a:p>
          <a:p>
            <a:pPr eaLnBrk="1" latinLnBrk="1" hangingPunct="1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(- 6 dB) 	: 95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100° Conical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123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Coaxial Component 	: 5” LF / 1.4” Dome Compression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	: 16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125 / 500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Top and Bottom mini-SLR discs, each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: containing 3/8” threaded insert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and 2-Point Barrier Strip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153/134 x 149 x 134mm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2.25kg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</a:t>
            </a:r>
            <a:r>
              <a:rPr lang="en-US" altLang="ko-KR" sz="750" dirty="0" err="1">
                <a:latin typeface="+mn-ea"/>
              </a:rPr>
              <a:t>Colour</a:t>
            </a:r>
            <a:r>
              <a:rPr lang="en-US" altLang="ko-KR" sz="750" dirty="0">
                <a:latin typeface="+mn-ea"/>
              </a:rPr>
              <a:t>		: Black &amp; White (Standard), RAL </a:t>
            </a:r>
            <a:r>
              <a:rPr lang="en-US" altLang="ko-KR" sz="750" dirty="0" err="1">
                <a:latin typeface="+mn-ea"/>
              </a:rPr>
              <a:t>Colours</a:t>
            </a:r>
            <a:r>
              <a:rPr lang="en-US" altLang="ko-KR" sz="750" dirty="0">
                <a:latin typeface="+mn-ea"/>
              </a:rPr>
              <a:t> (On Demand)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		: Lake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A52FFC85-4FDB-7D61-7491-D5DAD7173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648B14F0-D484-786A-4326-E2E53F9A7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7FE4C899-838E-E0BF-7C98-4D093F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0D6D8D71-1EBA-6BA5-3614-68C86CEBA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21F7EF51-F614-2AEE-1FA3-7D411A0B1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BBDAD89B-217F-03D6-EAFA-B114BF426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A57F5814-51FE-34CC-7A00-049D13F8C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4F2D7C4C-1AAB-1782-03C2-5B8387E4B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2A6BD078-6842-B60C-6473-4801360A4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1718348E-18E6-4F9F-3B6D-EF9D131CF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21099D10-9544-7774-319E-384E2E716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88E729B7-BD83-7FA9-28E4-0F40D2A75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DE20B63B-2B39-02DE-4724-93AAE86B6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8EE2E55B-4A0B-B84C-3848-D933CC7AC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B129BB72-8EAC-E0E5-F08C-AD35C6986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AF5927EA-6F2F-B397-56B5-48F926245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795287B1-769B-5D28-4B77-10E4E42FF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AA3E6E8F-A209-8219-A8FF-543B1CFA8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8BF53911-08BE-6658-7E0F-68FE4E965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4742B6AB-423D-9853-910E-E532EF3397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553C6AA9-51C2-0453-80C4-872B7B835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0FE0257A-037F-1100-E0F0-4595875256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21E1BFB0-9C90-384A-645E-6ACB823F1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4123" name="Picture 48" descr="IS5c">
            <a:extLst>
              <a:ext uri="{FF2B5EF4-FFF2-40B4-BE49-F238E27FC236}">
                <a16:creationId xmlns:a16="http://schemas.microsoft.com/office/drawing/2014/main" id="{8ACE232F-68E9-9559-83BE-8494C89F7D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07" r="28143"/>
          <a:stretch>
            <a:fillRect/>
          </a:stretch>
        </p:blipFill>
        <p:spPr bwMode="auto">
          <a:xfrm>
            <a:off x="7500939" y="2759076"/>
            <a:ext cx="2147887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163</Words>
  <Application>Microsoft Office PowerPoint</Application>
  <PresentationFormat>와이드스크린</PresentationFormat>
  <Paragraphs>21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10</cp:revision>
  <dcterms:created xsi:type="dcterms:W3CDTF">2025-12-02T01:02:24Z</dcterms:created>
  <dcterms:modified xsi:type="dcterms:W3CDTF">2025-12-02T01:12:42Z</dcterms:modified>
</cp:coreProperties>
</file>