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6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BEBC790F-A116-4C07-9C58-EF3872EE8F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0E6CC798-97B9-32C2-2A95-1A0F623A2A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BB798C1D-F852-67B8-FB24-9E0F796225EB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72" name="Rectangle 8">
              <a:extLst>
                <a:ext uri="{FF2B5EF4-FFF2-40B4-BE49-F238E27FC236}">
                  <a16:creationId xmlns:a16="http://schemas.microsoft.com/office/drawing/2014/main" id="{87886AFF-438D-B9CD-4B31-49E7BF7D1F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73" name="Rectangle 9">
              <a:extLst>
                <a:ext uri="{FF2B5EF4-FFF2-40B4-BE49-F238E27FC236}">
                  <a16:creationId xmlns:a16="http://schemas.microsoft.com/office/drawing/2014/main" id="{91059231-4576-4A65-A20D-E12C5B52F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74" name="Rectangle 10">
              <a:extLst>
                <a:ext uri="{FF2B5EF4-FFF2-40B4-BE49-F238E27FC236}">
                  <a16:creationId xmlns:a16="http://schemas.microsoft.com/office/drawing/2014/main" id="{36294594-FAAA-8525-6E52-48976AF876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75" name="Line 11">
              <a:extLst>
                <a:ext uri="{FF2B5EF4-FFF2-40B4-BE49-F238E27FC236}">
                  <a16:creationId xmlns:a16="http://schemas.microsoft.com/office/drawing/2014/main" id="{C4046402-1760-1531-68B3-44D794D6CF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6" name="Line 12">
              <a:extLst>
                <a:ext uri="{FF2B5EF4-FFF2-40B4-BE49-F238E27FC236}">
                  <a16:creationId xmlns:a16="http://schemas.microsoft.com/office/drawing/2014/main" id="{9A93F014-95F6-33C3-2737-1683DB4C3E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7" name="Line 13">
              <a:extLst>
                <a:ext uri="{FF2B5EF4-FFF2-40B4-BE49-F238E27FC236}">
                  <a16:creationId xmlns:a16="http://schemas.microsoft.com/office/drawing/2014/main" id="{36E3225F-E810-0037-EC3D-545D2FDD9B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8" name="Line 14">
              <a:extLst>
                <a:ext uri="{FF2B5EF4-FFF2-40B4-BE49-F238E27FC236}">
                  <a16:creationId xmlns:a16="http://schemas.microsoft.com/office/drawing/2014/main" id="{B6BCA012-7411-82FA-7F22-9A5FDC007F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79" name="Line 15">
              <a:extLst>
                <a:ext uri="{FF2B5EF4-FFF2-40B4-BE49-F238E27FC236}">
                  <a16:creationId xmlns:a16="http://schemas.microsoft.com/office/drawing/2014/main" id="{52CC4AA4-9956-96EF-DC82-76198756F0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0" name="Line 16">
              <a:extLst>
                <a:ext uri="{FF2B5EF4-FFF2-40B4-BE49-F238E27FC236}">
                  <a16:creationId xmlns:a16="http://schemas.microsoft.com/office/drawing/2014/main" id="{FBC5181D-6F15-B822-DB02-53896C4EC0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1" name="Rectangle 17">
              <a:extLst>
                <a:ext uri="{FF2B5EF4-FFF2-40B4-BE49-F238E27FC236}">
                  <a16:creationId xmlns:a16="http://schemas.microsoft.com/office/drawing/2014/main" id="{B6942F17-C65C-1BA2-C117-01FC41BEC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6182" name="Rectangle 18">
              <a:extLst>
                <a:ext uri="{FF2B5EF4-FFF2-40B4-BE49-F238E27FC236}">
                  <a16:creationId xmlns:a16="http://schemas.microsoft.com/office/drawing/2014/main" id="{2B77659B-B10D-195E-2CB6-AFC791950B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IS7C</a:t>
              </a:r>
            </a:p>
          </p:txBody>
        </p:sp>
        <p:sp>
          <p:nvSpPr>
            <p:cNvPr id="6183" name="Rectangle 19">
              <a:extLst>
                <a:ext uri="{FF2B5EF4-FFF2-40B4-BE49-F238E27FC236}">
                  <a16:creationId xmlns:a16="http://schemas.microsoft.com/office/drawing/2014/main" id="{0F5C24DA-C532-3013-E8F2-35C9B90006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2WAY COAXIAL SPEAKER</a:t>
              </a:r>
            </a:p>
          </p:txBody>
        </p:sp>
        <p:sp>
          <p:nvSpPr>
            <p:cNvPr id="6184" name="Line 20">
              <a:extLst>
                <a:ext uri="{FF2B5EF4-FFF2-40B4-BE49-F238E27FC236}">
                  <a16:creationId xmlns:a16="http://schemas.microsoft.com/office/drawing/2014/main" id="{5164C51A-3255-CD85-B104-F16188A8F1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5" name="Line 21">
              <a:extLst>
                <a:ext uri="{FF2B5EF4-FFF2-40B4-BE49-F238E27FC236}">
                  <a16:creationId xmlns:a16="http://schemas.microsoft.com/office/drawing/2014/main" id="{31188920-C0CC-22FC-8DCA-E3F773C5BD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6" name="Line 22">
              <a:extLst>
                <a:ext uri="{FF2B5EF4-FFF2-40B4-BE49-F238E27FC236}">
                  <a16:creationId xmlns:a16="http://schemas.microsoft.com/office/drawing/2014/main" id="{6D9A3757-93C3-59D9-9B84-E4EE269345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7" name="Line 23">
              <a:extLst>
                <a:ext uri="{FF2B5EF4-FFF2-40B4-BE49-F238E27FC236}">
                  <a16:creationId xmlns:a16="http://schemas.microsoft.com/office/drawing/2014/main" id="{E9BD480B-1673-6A3F-802A-B3D0C55B40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8" name="Line 24">
              <a:extLst>
                <a:ext uri="{FF2B5EF4-FFF2-40B4-BE49-F238E27FC236}">
                  <a16:creationId xmlns:a16="http://schemas.microsoft.com/office/drawing/2014/main" id="{7452E42A-8B83-33E2-BE09-BF446B121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89" name="Line 25">
              <a:extLst>
                <a:ext uri="{FF2B5EF4-FFF2-40B4-BE49-F238E27FC236}">
                  <a16:creationId xmlns:a16="http://schemas.microsoft.com/office/drawing/2014/main" id="{8C7898A1-5E30-4760-1894-D0013831DA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3BC3958C-E66E-FB2C-A8B6-AB15A40F4B6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295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ULTRA-COMPACT, LIGHT-WEIGHT, PASSIVE 2-WAY COAXIAL LOUDSPEAKER</a:t>
            </a:r>
          </a:p>
          <a:p>
            <a:pPr eaLnBrk="1" latinLnBrk="1" hangingPunct="1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(- 10 dB) 	: 80 Hz - 20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90° Conical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130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Coaxial Component 	: 7” LF / 1.7” Dome Compression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	: 16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300 / 1000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Top and Bottom mini-SLR discs, each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  containing 3/8” threaded insert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 and 2-Point Barrier Strip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188/155 x 224.5 x 228mm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5.44kg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</a:t>
            </a:r>
            <a:r>
              <a:rPr lang="en-US" altLang="ko-KR" sz="750" dirty="0" err="1">
                <a:latin typeface="+mn-ea"/>
              </a:rPr>
              <a:t>Colour</a:t>
            </a:r>
            <a:r>
              <a:rPr lang="en-US" altLang="ko-KR" sz="750" dirty="0">
                <a:latin typeface="+mn-ea"/>
              </a:rPr>
              <a:t>		: Black &amp; White (Standard), RAL </a:t>
            </a:r>
            <a:r>
              <a:rPr lang="en-US" altLang="ko-KR" sz="750" dirty="0" err="1">
                <a:latin typeface="+mn-ea"/>
              </a:rPr>
              <a:t>Colours</a:t>
            </a:r>
            <a:r>
              <a:rPr lang="en-US" altLang="ko-KR" sz="750" dirty="0">
                <a:latin typeface="+mn-ea"/>
              </a:rPr>
              <a:t> (On Demand)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		: Lake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BE2263DA-E130-EE49-26F7-58A6DFD04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EFC45560-7D9C-E226-8C6E-1F85242ED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8A65A106-43B0-5C06-B8FB-1016C19C4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F8E0967C-53F6-ECFE-B119-C97E60AEE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FBBECBDF-F546-95DA-74DE-330CA2915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CF8D1446-AF20-C4E2-B998-287B2B756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20A0C41B-8562-74A4-C142-EE51B69AF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DAF45C7E-4B2C-969B-ADC3-C3C5536DF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6F300418-8207-A7E2-756D-3E5407FB3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6C7F1A9B-75D5-F5AC-8689-8FF04E93D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5D50FE9F-D16F-B3C1-2DE8-A8CEE75D7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EBE66B7E-0419-FE17-09AA-1CF10165C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D7AFACBA-D906-5FE8-FCDF-E230B1102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7E941424-1C2C-64A4-237A-F7EB20B72E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40A3B3F1-13E9-2320-1768-70674D87A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80E3E43F-23B0-A15B-9813-BD93BF456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DBA4F4EE-2E54-521F-361E-411B39CFA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38A9D96A-9847-FC7C-8771-CC5D4D67A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934939C5-53E6-BCF4-AE2F-5AEE4D452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81A181A1-DE91-DA11-CDE3-241BB6967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7C980E09-0C03-C129-6F40-DD09CBA36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1166B732-676D-CBAE-BA29-94B90A2DE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B4DE4372-6419-140B-1E2D-66FDC30C2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6171" name="Picture 48" descr="Products - IS-SERIES - IS7c">
            <a:extLst>
              <a:ext uri="{FF2B5EF4-FFF2-40B4-BE49-F238E27FC236}">
                <a16:creationId xmlns:a16="http://schemas.microsoft.com/office/drawing/2014/main" id="{640E7371-38C9-FA96-38BA-CEA6DB57DF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3265488"/>
            <a:ext cx="1579562" cy="16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163</Words>
  <Application>Microsoft Office PowerPoint</Application>
  <PresentationFormat>와이드스크린</PresentationFormat>
  <Paragraphs>21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11</cp:revision>
  <dcterms:created xsi:type="dcterms:W3CDTF">2025-12-02T01:02:24Z</dcterms:created>
  <dcterms:modified xsi:type="dcterms:W3CDTF">2025-12-02T01:13:31Z</dcterms:modified>
</cp:coreProperties>
</file>