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E8BACCE0-8D35-3033-6652-1068270175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478F146D-8AD1-8FEC-4AFB-46B48CEFCF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56C87173-45E1-3064-5881-7B715FE5B40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EDBE9255-6EE4-5BDF-606B-B4757C9E07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63B14A5C-E5E6-3369-30AD-24B9304C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4EEFDBCC-18F9-6366-A152-33A20DEE6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06113F7E-F2BB-158A-B3F2-A15832BA9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F71AB109-7227-A36E-2C41-CFCE1087D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D4B37BD9-CC29-C13E-EFDD-9B7E6BAEE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FF105A7F-C694-21A1-6E11-DF877ED84D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97D6432E-217A-46C3-66AC-D61101707F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75B0DDF4-A990-5909-7786-6CD8F4363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63C57F2F-F440-365C-68C9-F23840F3E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9310D02F-406E-9B97-6409-38823B4D4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IS7</a:t>
              </a: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8DD17D23-C8EC-4022-084A-A7239AA0A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338594C9-041E-CB2F-24D0-DCABEC004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AC7E588B-B270-B270-7F51-0A8F0BA8C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9776A470-C61A-F15F-F4E9-86B19AF5D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6B40ABA3-D36C-713D-CAAE-DB1AA1CFA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69B93F4D-6033-1C79-AA0C-6C2121455D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1E8F6CCF-EEB1-142F-D987-4C23581BCF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7341EF4C-0E37-7AFF-469E-EF951ABBB04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 FULL RANGE LINE ARRAY CABINET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100° x 12.5°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ND7-LM-8 7”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Adamson NH3-16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16 </a:t>
            </a:r>
            <a:r>
              <a:rPr lang="el-GR" altLang="ko-KR" sz="750" dirty="0">
                <a:latin typeface="+mn-ea"/>
              </a:rPr>
              <a:t>Ω (2 </a:t>
            </a:r>
            <a:r>
              <a:rPr lang="en-US" altLang="ko-KR" sz="750" dirty="0">
                <a:latin typeface="+mn-ea"/>
              </a:rPr>
              <a:t>x 8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or 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236/122 x 401mm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14kg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3B18688E-BEB2-FB3C-B3B7-6CF5691DF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4F5E445-3486-AEE1-32F7-D38BCFD96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8FAC2B1-B93E-7D42-A041-F1A4FDE14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6C703EBD-361A-0A19-2199-560CAB9D3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071BC3A2-EA31-CC07-AF8F-2AB592190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A00EBE7-68CC-D8BB-87CC-A53904EA7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1B13CDD-4173-42FC-D9CB-3DBEB3C30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3A05C5F-BB7F-EFC4-47DD-30DA2860E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CAA34558-57FB-52BD-5E60-4C29F7627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929D2B3-443A-B1A1-D24D-0AEA2A31E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C8384123-D835-9048-BC88-885F6DBEE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84BBFFF-8656-DD70-D455-786515BCF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6D4EAB59-17A5-537D-3F45-4285381FF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4425DDC-CEF6-ED9B-1BE5-C40BB28BB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1995ABB-A110-E274-137C-EFDE1B128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2EF1BEEB-AAB7-5C1A-FF7D-D99EB9556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53CE13C6-A062-AF04-C1C9-E2D92484C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77617B9-4142-4694-02BB-EBF1C2851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74F10D3E-CA6C-3F74-708B-779116626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0EBEBE94-E9E5-B8CE-A025-26AFA165B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E57BA6A9-B9E5-6D6F-9E03-BE2B7936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5690C92-444D-273E-6868-527C278F4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74FBA0FF-0B65-3F1B-3AAB-B41ABBA08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9" name="_x228143400" descr="EMB000021b03301">
            <a:extLst>
              <a:ext uri="{FF2B5EF4-FFF2-40B4-BE49-F238E27FC236}">
                <a16:creationId xmlns:a16="http://schemas.microsoft.com/office/drawing/2014/main" id="{5CBDE0F4-E4A8-997C-62F6-BB5CB3915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481388"/>
            <a:ext cx="2889250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199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12</cp:revision>
  <dcterms:created xsi:type="dcterms:W3CDTF">2025-12-02T01:02:24Z</dcterms:created>
  <dcterms:modified xsi:type="dcterms:W3CDTF">2025-12-02T01:13:59Z</dcterms:modified>
</cp:coreProperties>
</file>