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AEBBEDC2-5827-B298-48AD-1D208BA402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49F470CD-8464-A8C8-9E10-A68FEE539F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DD710ACB-DDDA-931E-1C9F-24040FD875E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64" name="Rectangle 8">
              <a:extLst>
                <a:ext uri="{FF2B5EF4-FFF2-40B4-BE49-F238E27FC236}">
                  <a16:creationId xmlns:a16="http://schemas.microsoft.com/office/drawing/2014/main" id="{3F9AEE8F-9543-E83A-2218-FEA0DBD8E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65" name="Rectangle 9">
              <a:extLst>
                <a:ext uri="{FF2B5EF4-FFF2-40B4-BE49-F238E27FC236}">
                  <a16:creationId xmlns:a16="http://schemas.microsoft.com/office/drawing/2014/main" id="{5AE4F060-87A5-6270-71BD-0F10EB4C3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66" name="Rectangle 10">
              <a:extLst>
                <a:ext uri="{FF2B5EF4-FFF2-40B4-BE49-F238E27FC236}">
                  <a16:creationId xmlns:a16="http://schemas.microsoft.com/office/drawing/2014/main" id="{5F15BD2C-81B4-168F-9C79-EFE692366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67" name="Line 11">
              <a:extLst>
                <a:ext uri="{FF2B5EF4-FFF2-40B4-BE49-F238E27FC236}">
                  <a16:creationId xmlns:a16="http://schemas.microsoft.com/office/drawing/2014/main" id="{FE1F9062-1EDA-5739-AFF4-1172FCFCD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8" name="Line 12">
              <a:extLst>
                <a:ext uri="{FF2B5EF4-FFF2-40B4-BE49-F238E27FC236}">
                  <a16:creationId xmlns:a16="http://schemas.microsoft.com/office/drawing/2014/main" id="{7F2037E6-5DBB-0287-F360-823820B55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9" name="Line 13">
              <a:extLst>
                <a:ext uri="{FF2B5EF4-FFF2-40B4-BE49-F238E27FC236}">
                  <a16:creationId xmlns:a16="http://schemas.microsoft.com/office/drawing/2014/main" id="{ECA8D2F0-78E5-CD4B-66EA-75DB12D7F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0" name="Line 14">
              <a:extLst>
                <a:ext uri="{FF2B5EF4-FFF2-40B4-BE49-F238E27FC236}">
                  <a16:creationId xmlns:a16="http://schemas.microsoft.com/office/drawing/2014/main" id="{EFAD1D6C-8F90-6587-75E0-647351753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1" name="Line 15">
              <a:extLst>
                <a:ext uri="{FF2B5EF4-FFF2-40B4-BE49-F238E27FC236}">
                  <a16:creationId xmlns:a16="http://schemas.microsoft.com/office/drawing/2014/main" id="{B59D2B00-DF1F-2486-80F0-C3EBDA335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2" name="Line 16">
              <a:extLst>
                <a:ext uri="{FF2B5EF4-FFF2-40B4-BE49-F238E27FC236}">
                  <a16:creationId xmlns:a16="http://schemas.microsoft.com/office/drawing/2014/main" id="{1B972795-AF66-379C-581B-52D37B8839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3" name="Rectangle 17">
              <a:extLst>
                <a:ext uri="{FF2B5EF4-FFF2-40B4-BE49-F238E27FC236}">
                  <a16:creationId xmlns:a16="http://schemas.microsoft.com/office/drawing/2014/main" id="{224A59EB-7D34-C95C-3B8E-ABE08F615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4374" name="Rectangle 18">
              <a:extLst>
                <a:ext uri="{FF2B5EF4-FFF2-40B4-BE49-F238E27FC236}">
                  <a16:creationId xmlns:a16="http://schemas.microsoft.com/office/drawing/2014/main" id="{B16A7C19-EFC7-80FC-8DA5-125E7AE7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IS10</a:t>
              </a:r>
            </a:p>
          </p:txBody>
        </p:sp>
        <p:sp>
          <p:nvSpPr>
            <p:cNvPr id="14375" name="Rectangle 19">
              <a:extLst>
                <a:ext uri="{FF2B5EF4-FFF2-40B4-BE49-F238E27FC236}">
                  <a16:creationId xmlns:a16="http://schemas.microsoft.com/office/drawing/2014/main" id="{7082052A-92BD-2809-D403-8E5E8B85A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14376" name="Line 20">
              <a:extLst>
                <a:ext uri="{FF2B5EF4-FFF2-40B4-BE49-F238E27FC236}">
                  <a16:creationId xmlns:a16="http://schemas.microsoft.com/office/drawing/2014/main" id="{B95D1FD3-5C2F-C8F4-1EF5-BF8A3DFE1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7" name="Line 21">
              <a:extLst>
                <a:ext uri="{FF2B5EF4-FFF2-40B4-BE49-F238E27FC236}">
                  <a16:creationId xmlns:a16="http://schemas.microsoft.com/office/drawing/2014/main" id="{577472D0-1011-36FF-6222-94B33EA21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8" name="Line 22">
              <a:extLst>
                <a:ext uri="{FF2B5EF4-FFF2-40B4-BE49-F238E27FC236}">
                  <a16:creationId xmlns:a16="http://schemas.microsoft.com/office/drawing/2014/main" id="{2E1DBCEC-16E7-96B3-9A47-A3A552F42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9" name="Line 23">
              <a:extLst>
                <a:ext uri="{FF2B5EF4-FFF2-40B4-BE49-F238E27FC236}">
                  <a16:creationId xmlns:a16="http://schemas.microsoft.com/office/drawing/2014/main" id="{C03DF6A6-E4C8-9696-2D07-267FA5807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0" name="Line 24">
              <a:extLst>
                <a:ext uri="{FF2B5EF4-FFF2-40B4-BE49-F238E27FC236}">
                  <a16:creationId xmlns:a16="http://schemas.microsoft.com/office/drawing/2014/main" id="{25C1AA84-D303-4EDD-0AD2-6D0E489C9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1" name="Line 25">
              <a:extLst>
                <a:ext uri="{FF2B5EF4-FFF2-40B4-BE49-F238E27FC236}">
                  <a16:creationId xmlns:a16="http://schemas.microsoft.com/office/drawing/2014/main" id="{A7AE9B3F-D525-8412-0AB7-7F7C60A780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705E4D27-A436-2FC0-9CAA-73717A7C114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 FULL RANGE LINE ARRAY CABINET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110° x 10°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141.3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Adamson NH4TA2 4” Diaphragm / 1.5” Exit Compression  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8 </a:t>
            </a:r>
            <a:r>
              <a:rPr lang="el-GR" altLang="ko-KR" sz="750" dirty="0">
                <a:latin typeface="+mn-ea"/>
              </a:rPr>
              <a:t>Ω (2 </a:t>
            </a:r>
            <a:r>
              <a:rPr lang="en-US" altLang="ko-KR" sz="750" dirty="0">
                <a:latin typeface="+mn-ea"/>
              </a:rPr>
              <a:t>x 16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	: 160 / 640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or 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300/175 x 518mm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6838462F-30A0-94E4-E2FE-355D47851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ACA38B5-BFF6-D7B3-ED28-B855A3B24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D7854AB-9244-F252-DC3E-C1C74AE87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DB5DE91-C174-2EA7-DA6B-5DFF943AC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4CD84F0A-34E4-AA60-9B0E-8FEDAB10C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FA9BC4B2-F3DB-3964-5F94-217B02735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AD2DA381-3610-A3D6-C42C-E8930BB2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179227E9-7AEA-F678-0D57-01AFDA1D3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2CE5B549-1EC5-76AA-CCF6-0E9C68E48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0F5C0F2-B6AE-B5E4-C2B9-5F1D8D779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426A054C-AD75-57B6-1F7E-9A8D05BA7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43085E26-41E9-98C1-5E5B-46F51119E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16591442-A3C4-25EE-36A2-20E518847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9EB9F32-C2BE-D330-C469-AB460DC7F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7166F70-79F1-1968-DA2F-002DC1B4F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C1668A61-A1A4-C2C6-5D4F-4595CF014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98570965-D9EE-6FB6-CACB-A4F78F446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863118D1-7C5B-3AC7-ED62-591CC1456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EE2AEF0B-7248-23D2-848D-96007ED8F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94E5CCD2-E60D-CB57-0085-59D3A85C5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FF63B7B0-BAB8-C0AF-4885-7DD75B4EC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F6289270-11BC-B608-EC97-149D1B591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42F6ADAE-6600-993D-6191-B2708027E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4363" name="Picture 47" descr="\\Pa-kim-\공유폴더\ADAMSON\4. Original data\IS\img_IS10.png">
            <a:extLst>
              <a:ext uri="{FF2B5EF4-FFF2-40B4-BE49-F238E27FC236}">
                <a16:creationId xmlns:a16="http://schemas.microsoft.com/office/drawing/2014/main" id="{2C2898B7-BFBB-248C-32CE-83679FA4A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18" b="32312"/>
          <a:stretch>
            <a:fillRect/>
          </a:stretch>
        </p:blipFill>
        <p:spPr bwMode="auto">
          <a:xfrm>
            <a:off x="7054851" y="3476626"/>
            <a:ext cx="2689225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200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15</cp:revision>
  <dcterms:created xsi:type="dcterms:W3CDTF">2025-12-02T01:02:24Z</dcterms:created>
  <dcterms:modified xsi:type="dcterms:W3CDTF">2025-12-02T01:15:23Z</dcterms:modified>
</cp:coreProperties>
</file>