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슬라이드 이미지 개체 틀 1">
            <a:extLst>
              <a:ext uri="{FF2B5EF4-FFF2-40B4-BE49-F238E27FC236}">
                <a16:creationId xmlns:a16="http://schemas.microsoft.com/office/drawing/2014/main" id="{9EC13993-3B29-8C1A-EA94-D7DEE1262A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슬라이드 노트 개체 틀 2">
            <a:extLst>
              <a:ext uri="{FF2B5EF4-FFF2-40B4-BE49-F238E27FC236}">
                <a16:creationId xmlns:a16="http://schemas.microsoft.com/office/drawing/2014/main" id="{0E41F54C-2807-EC3D-A2A1-D8EBCB2A5A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7">
            <a:extLst>
              <a:ext uri="{FF2B5EF4-FFF2-40B4-BE49-F238E27FC236}">
                <a16:creationId xmlns:a16="http://schemas.microsoft.com/office/drawing/2014/main" id="{51B47D28-4181-BCD0-CA72-D0E88BBBE9A8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0508" name="Rectangle 8">
              <a:extLst>
                <a:ext uri="{FF2B5EF4-FFF2-40B4-BE49-F238E27FC236}">
                  <a16:creationId xmlns:a16="http://schemas.microsoft.com/office/drawing/2014/main" id="{D32C3442-1C15-7CCB-061D-C6D16AE65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0509" name="Rectangle 9">
              <a:extLst>
                <a:ext uri="{FF2B5EF4-FFF2-40B4-BE49-F238E27FC236}">
                  <a16:creationId xmlns:a16="http://schemas.microsoft.com/office/drawing/2014/main" id="{6EB43DCB-CCE7-8206-4811-38E34F9F2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0510" name="Rectangle 10">
              <a:extLst>
                <a:ext uri="{FF2B5EF4-FFF2-40B4-BE49-F238E27FC236}">
                  <a16:creationId xmlns:a16="http://schemas.microsoft.com/office/drawing/2014/main" id="{73053B8C-F027-A5FB-8364-5ED08473F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0511" name="Line 11">
              <a:extLst>
                <a:ext uri="{FF2B5EF4-FFF2-40B4-BE49-F238E27FC236}">
                  <a16:creationId xmlns:a16="http://schemas.microsoft.com/office/drawing/2014/main" id="{2C51DDF4-9E3C-9C69-9A17-9E68EBEE05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2" name="Line 12">
              <a:extLst>
                <a:ext uri="{FF2B5EF4-FFF2-40B4-BE49-F238E27FC236}">
                  <a16:creationId xmlns:a16="http://schemas.microsoft.com/office/drawing/2014/main" id="{E5F3236D-2F00-0A9A-4D6B-A3956B283E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3" name="Line 13">
              <a:extLst>
                <a:ext uri="{FF2B5EF4-FFF2-40B4-BE49-F238E27FC236}">
                  <a16:creationId xmlns:a16="http://schemas.microsoft.com/office/drawing/2014/main" id="{E55C3301-A126-D907-AF90-01AB16604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4" name="Line 14">
              <a:extLst>
                <a:ext uri="{FF2B5EF4-FFF2-40B4-BE49-F238E27FC236}">
                  <a16:creationId xmlns:a16="http://schemas.microsoft.com/office/drawing/2014/main" id="{9291FC4C-25CE-5AC4-8B10-806BE82EAB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5" name="Line 15">
              <a:extLst>
                <a:ext uri="{FF2B5EF4-FFF2-40B4-BE49-F238E27FC236}">
                  <a16:creationId xmlns:a16="http://schemas.microsoft.com/office/drawing/2014/main" id="{FDAC2EE3-AFAB-4CE3-9882-75DF04DA05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6" name="Line 16">
              <a:extLst>
                <a:ext uri="{FF2B5EF4-FFF2-40B4-BE49-F238E27FC236}">
                  <a16:creationId xmlns:a16="http://schemas.microsoft.com/office/drawing/2014/main" id="{F9ECF8BF-D62D-454B-871B-88C919B48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17" name="Rectangle 17">
              <a:extLst>
                <a:ext uri="{FF2B5EF4-FFF2-40B4-BE49-F238E27FC236}">
                  <a16:creationId xmlns:a16="http://schemas.microsoft.com/office/drawing/2014/main" id="{94F9EA2E-CC17-DA44-25A8-6E91D164F5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20518" name="Rectangle 18">
              <a:extLst>
                <a:ext uri="{FF2B5EF4-FFF2-40B4-BE49-F238E27FC236}">
                  <a16:creationId xmlns:a16="http://schemas.microsoft.com/office/drawing/2014/main" id="{5FD3DCCC-53D3-B7AE-3D7E-89D866A64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IS118</a:t>
              </a:r>
            </a:p>
          </p:txBody>
        </p:sp>
        <p:sp>
          <p:nvSpPr>
            <p:cNvPr id="20519" name="Rectangle 19">
              <a:extLst>
                <a:ext uri="{FF2B5EF4-FFF2-40B4-BE49-F238E27FC236}">
                  <a16:creationId xmlns:a16="http://schemas.microsoft.com/office/drawing/2014/main" id="{7CEF219B-3AB6-DF8E-BE25-63CBA74A8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SUBWOOFER SPEAKER </a:t>
              </a:r>
            </a:p>
          </p:txBody>
        </p:sp>
        <p:sp>
          <p:nvSpPr>
            <p:cNvPr id="20520" name="Line 20">
              <a:extLst>
                <a:ext uri="{FF2B5EF4-FFF2-40B4-BE49-F238E27FC236}">
                  <a16:creationId xmlns:a16="http://schemas.microsoft.com/office/drawing/2014/main" id="{4134D2CB-A43D-53B2-46C7-07044D6CD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1" name="Line 21">
              <a:extLst>
                <a:ext uri="{FF2B5EF4-FFF2-40B4-BE49-F238E27FC236}">
                  <a16:creationId xmlns:a16="http://schemas.microsoft.com/office/drawing/2014/main" id="{6C72C37D-1E78-DA7D-873D-B165488C4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2" name="Line 22">
              <a:extLst>
                <a:ext uri="{FF2B5EF4-FFF2-40B4-BE49-F238E27FC236}">
                  <a16:creationId xmlns:a16="http://schemas.microsoft.com/office/drawing/2014/main" id="{A934C400-1275-80F6-E436-9A93EA4CAE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3" name="Line 23">
              <a:extLst>
                <a:ext uri="{FF2B5EF4-FFF2-40B4-BE49-F238E27FC236}">
                  <a16:creationId xmlns:a16="http://schemas.microsoft.com/office/drawing/2014/main" id="{2B4BA370-5F83-8481-3BD1-0290FB8A9E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4" name="Line 24">
              <a:extLst>
                <a:ext uri="{FF2B5EF4-FFF2-40B4-BE49-F238E27FC236}">
                  <a16:creationId xmlns:a16="http://schemas.microsoft.com/office/drawing/2014/main" id="{33260C10-FC18-834A-4441-08790547D2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25" name="Line 25">
              <a:extLst>
                <a:ext uri="{FF2B5EF4-FFF2-40B4-BE49-F238E27FC236}">
                  <a16:creationId xmlns:a16="http://schemas.microsoft.com/office/drawing/2014/main" id="{29701BBE-44C2-E2F1-D504-E30A651736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2B117876-740D-F18F-8C5E-D2FBF30B0BD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55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35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ND18-S 18”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(2x Front 1+/1-, 2x Rear (2+/2-) or 		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527 x 507 x 529mm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30kg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933CEDFE-7F03-8F4D-D70F-14FB3AA28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3A362663-668B-00A6-8103-48114BAA3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E1655150-3E3A-DBDA-CFE2-DA527B237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343491C7-0FAB-72CE-303A-0CC69F70D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C7935545-6295-13EA-DE22-615490CEB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512ACA85-D016-411C-F0C6-6F7CF5949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377C8766-DF28-D8B3-E876-D6F392445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FBB2D49-EF23-7968-6AAA-EE0D017A6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7C1C5833-775A-D12D-3E08-AA1F521EA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FCEC4A3A-2488-DB1C-8E8D-E1FF00CE6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1DF10FC0-3544-662E-6591-221AD79B8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EEF09C0A-216D-EB52-98A8-EACFE648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EB0F4EA-3E87-823B-68D7-B6CE73D99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76E0D639-70D0-F7A2-1A48-B5F69EF96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67223F69-95FA-BDC5-569B-353645F40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D41040D-68DF-9BFA-8880-183F40A4F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4BD6FE4-4ABD-B24B-F1FC-3BD74C46C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9DF8FB4D-4DA2-731F-C433-062C7B861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DD3E3FB3-3427-D7B9-4BE4-7D541BAC4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F68FCFDC-B0F6-9CE3-354D-93AB72764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C44545D2-26E5-A01E-83BD-4ABB6E7D1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5F55FB7F-5620-6072-B5D3-DC5E35E98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4D6FEC80-9AA4-551D-EE5D-C6D1E5F35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0507" name="_x227351464" descr="EMB000021b03307">
            <a:extLst>
              <a:ext uri="{FF2B5EF4-FFF2-40B4-BE49-F238E27FC236}">
                <a16:creationId xmlns:a16="http://schemas.microsoft.com/office/drawing/2014/main" id="{11997CEB-535F-46A1-2831-EDA379550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308351"/>
            <a:ext cx="19986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144</Words>
  <Application>Microsoft Office PowerPoint</Application>
  <PresentationFormat>와이드스크린</PresentationFormat>
  <Paragraphs>19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18</cp:revision>
  <dcterms:created xsi:type="dcterms:W3CDTF">2025-12-02T01:02:24Z</dcterms:created>
  <dcterms:modified xsi:type="dcterms:W3CDTF">2025-12-02T01:16:52Z</dcterms:modified>
</cp:coreProperties>
</file>