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3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슬라이드 이미지 개체 틀 1">
            <a:extLst>
              <a:ext uri="{FF2B5EF4-FFF2-40B4-BE49-F238E27FC236}">
                <a16:creationId xmlns:a16="http://schemas.microsoft.com/office/drawing/2014/main" id="{404B3B38-5B0E-9293-C4D8-299CDB6B91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슬라이드 노트 개체 틀 2">
            <a:extLst>
              <a:ext uri="{FF2B5EF4-FFF2-40B4-BE49-F238E27FC236}">
                <a16:creationId xmlns:a16="http://schemas.microsoft.com/office/drawing/2014/main" id="{DEEE93BA-1D8F-3A01-9B34-C675F2E430E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7">
            <a:extLst>
              <a:ext uri="{FF2B5EF4-FFF2-40B4-BE49-F238E27FC236}">
                <a16:creationId xmlns:a16="http://schemas.microsoft.com/office/drawing/2014/main" id="{A658679F-A921-ABB0-F775-F6F32DFB0000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22556" name="Rectangle 8">
              <a:extLst>
                <a:ext uri="{FF2B5EF4-FFF2-40B4-BE49-F238E27FC236}">
                  <a16:creationId xmlns:a16="http://schemas.microsoft.com/office/drawing/2014/main" id="{999EFFDF-EDA8-6FB7-4E1B-6033D804A8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22557" name="Rectangle 9">
              <a:extLst>
                <a:ext uri="{FF2B5EF4-FFF2-40B4-BE49-F238E27FC236}">
                  <a16:creationId xmlns:a16="http://schemas.microsoft.com/office/drawing/2014/main" id="{C07AF630-ED48-A2C9-070A-9AC988FA51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22558" name="Rectangle 10">
              <a:extLst>
                <a:ext uri="{FF2B5EF4-FFF2-40B4-BE49-F238E27FC236}">
                  <a16:creationId xmlns:a16="http://schemas.microsoft.com/office/drawing/2014/main" id="{0C1AF640-E3CB-12EC-EE72-DF2BFE6C34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22559" name="Line 11">
              <a:extLst>
                <a:ext uri="{FF2B5EF4-FFF2-40B4-BE49-F238E27FC236}">
                  <a16:creationId xmlns:a16="http://schemas.microsoft.com/office/drawing/2014/main" id="{1266BD8B-496C-0472-2C5C-B9FA16FDC1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0" name="Line 12">
              <a:extLst>
                <a:ext uri="{FF2B5EF4-FFF2-40B4-BE49-F238E27FC236}">
                  <a16:creationId xmlns:a16="http://schemas.microsoft.com/office/drawing/2014/main" id="{347441D9-45A2-BBD8-672D-46EB910F32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1" name="Line 13">
              <a:extLst>
                <a:ext uri="{FF2B5EF4-FFF2-40B4-BE49-F238E27FC236}">
                  <a16:creationId xmlns:a16="http://schemas.microsoft.com/office/drawing/2014/main" id="{24759B07-D18A-D1F7-1072-EAA714A659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2" name="Line 14">
              <a:extLst>
                <a:ext uri="{FF2B5EF4-FFF2-40B4-BE49-F238E27FC236}">
                  <a16:creationId xmlns:a16="http://schemas.microsoft.com/office/drawing/2014/main" id="{719B5AD4-9CB1-C15E-31A1-B739AE9422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3" name="Line 15">
              <a:extLst>
                <a:ext uri="{FF2B5EF4-FFF2-40B4-BE49-F238E27FC236}">
                  <a16:creationId xmlns:a16="http://schemas.microsoft.com/office/drawing/2014/main" id="{5E3487EA-2682-57A9-B922-3692E23011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Line 16">
              <a:extLst>
                <a:ext uri="{FF2B5EF4-FFF2-40B4-BE49-F238E27FC236}">
                  <a16:creationId xmlns:a16="http://schemas.microsoft.com/office/drawing/2014/main" id="{6338D935-9AB2-613D-4735-4AAE4A2E3D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Rectangle 17">
              <a:extLst>
                <a:ext uri="{FF2B5EF4-FFF2-40B4-BE49-F238E27FC236}">
                  <a16:creationId xmlns:a16="http://schemas.microsoft.com/office/drawing/2014/main" id="{68E053A6-A9BC-263B-17B3-C3CF467F76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22566" name="Rectangle 18">
              <a:extLst>
                <a:ext uri="{FF2B5EF4-FFF2-40B4-BE49-F238E27FC236}">
                  <a16:creationId xmlns:a16="http://schemas.microsoft.com/office/drawing/2014/main" id="{5157E9D2-DD18-299F-9A33-56C39D0A47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IS119</a:t>
              </a:r>
            </a:p>
          </p:txBody>
        </p:sp>
        <p:sp>
          <p:nvSpPr>
            <p:cNvPr id="22567" name="Rectangle 19">
              <a:extLst>
                <a:ext uri="{FF2B5EF4-FFF2-40B4-BE49-F238E27FC236}">
                  <a16:creationId xmlns:a16="http://schemas.microsoft.com/office/drawing/2014/main" id="{093AE333-BF36-C79B-6A48-5EB9DB5175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SUBWOOFER SPEAKER</a:t>
              </a:r>
            </a:p>
          </p:txBody>
        </p:sp>
        <p:sp>
          <p:nvSpPr>
            <p:cNvPr id="22568" name="Line 20">
              <a:extLst>
                <a:ext uri="{FF2B5EF4-FFF2-40B4-BE49-F238E27FC236}">
                  <a16:creationId xmlns:a16="http://schemas.microsoft.com/office/drawing/2014/main" id="{B8EC4DE7-D0E5-E80F-0D17-550F09309F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Line 21">
              <a:extLst>
                <a:ext uri="{FF2B5EF4-FFF2-40B4-BE49-F238E27FC236}">
                  <a16:creationId xmlns:a16="http://schemas.microsoft.com/office/drawing/2014/main" id="{228B5C80-4276-9289-E2C9-F32A22ACCD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Line 22">
              <a:extLst>
                <a:ext uri="{FF2B5EF4-FFF2-40B4-BE49-F238E27FC236}">
                  <a16:creationId xmlns:a16="http://schemas.microsoft.com/office/drawing/2014/main" id="{D41DB855-0FBD-364F-82F8-E955020A68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Line 23">
              <a:extLst>
                <a:ext uri="{FF2B5EF4-FFF2-40B4-BE49-F238E27FC236}">
                  <a16:creationId xmlns:a16="http://schemas.microsoft.com/office/drawing/2014/main" id="{7B5B00C9-DBC5-8A13-D0B5-BB1DEBE7F2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Line 24">
              <a:extLst>
                <a:ext uri="{FF2B5EF4-FFF2-40B4-BE49-F238E27FC236}">
                  <a16:creationId xmlns:a16="http://schemas.microsoft.com/office/drawing/2014/main" id="{9FC9A561-E2C5-BCCA-62EF-BCE318BDF3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Line 25">
              <a:extLst>
                <a:ext uri="{FF2B5EF4-FFF2-40B4-BE49-F238E27FC236}">
                  <a16:creationId xmlns:a16="http://schemas.microsoft.com/office/drawing/2014/main" id="{23FEB572-C580-CB93-9D5E-2E92D2C01B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E9E2D895-2086-B389-2152-2EFB7620F5C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255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Subwoofer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30 Hz - 100 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	: 138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ND19 19”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 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1200 / 4800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Integrated Rigging System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4x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 (2x Front 1+/1-, 2x Rear (2+/2-), or 		Barrier Strips or Cable Gland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737 x 544 x 645mm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46.5kg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</a:t>
            </a:r>
            <a:r>
              <a:rPr lang="en-US" altLang="ko-KR" sz="750" dirty="0" err="1">
                <a:latin typeface="+mn-ea"/>
              </a:rPr>
              <a:t>Colour</a:t>
            </a:r>
            <a:r>
              <a:rPr lang="en-US" altLang="ko-KR" sz="750" dirty="0">
                <a:latin typeface="+mn-ea"/>
              </a:rPr>
              <a:t>		: Black &amp; White (Standard), RAL </a:t>
            </a:r>
            <a:r>
              <a:rPr lang="en-US" altLang="ko-KR" sz="750" dirty="0" err="1">
                <a:latin typeface="+mn-ea"/>
              </a:rPr>
              <a:t>Colours</a:t>
            </a:r>
            <a:r>
              <a:rPr lang="en-US" altLang="ko-KR" sz="750" dirty="0">
                <a:latin typeface="+mn-ea"/>
              </a:rPr>
              <a:t> (On Demand)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Supported Processing	: Lake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24D913EA-DB50-53A2-1ABD-D3BD579ACA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7B07136D-4AFA-0F3E-BD85-A1DB1E203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BE1EC392-F8BE-90BB-8D79-E9E45E05E3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F0C04CE8-C773-9D97-B251-0A824A4971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D9C6C16D-9557-22EE-0044-368952F8D7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666E4186-557D-A1B3-8555-8B738F41B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8841E4DA-604D-7888-9AD8-1B65711C62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C4B371A8-93F6-792E-2570-55E78B015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B58A1376-9ABF-3E1B-C5DC-DD5CC0877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68CE3683-3DF1-A8E6-4A18-91C963DB6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00D7F08F-2CAC-A769-04CF-0D654D853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ACB9AC52-6FDF-9141-8147-F4DC536C6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28D670BC-69E4-93DD-3803-65672D9D4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E60C7EFB-4621-225E-D04F-59B459F0D1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B3938847-9DBB-9611-40B0-4715958767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35FCFB47-2371-EE9B-83A2-B9FF44EA3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F91CC675-F07E-A88B-98AC-1B8F710EEF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DBD2656C-0F31-E317-2D0B-CF7E772197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5D874AB9-9AD4-6F68-5C68-F38DE23297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3594F40F-D7B7-DCF8-397F-14DDCDC227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5B774EB7-6EA3-0A37-58AD-5386B6A0D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40E9D294-B7C7-E728-A90C-C5745D6EAB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5D9DAD4A-537A-711B-5A59-9ECABDA89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22555" name="Picture 47" descr="\\Pa-kim-\공유폴더\ADAMSON\4. Original data\IS\img_IS119.png">
            <a:extLst>
              <a:ext uri="{FF2B5EF4-FFF2-40B4-BE49-F238E27FC236}">
                <a16:creationId xmlns:a16="http://schemas.microsoft.com/office/drawing/2014/main" id="{CADB7250-D726-A2A4-D164-9EA81A7A29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963" y="3043238"/>
            <a:ext cx="2220912" cy="219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144</Words>
  <Application>Microsoft Office PowerPoint</Application>
  <PresentationFormat>와이드스크린</PresentationFormat>
  <Paragraphs>19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19</cp:revision>
  <dcterms:created xsi:type="dcterms:W3CDTF">2025-12-02T01:02:24Z</dcterms:created>
  <dcterms:modified xsi:type="dcterms:W3CDTF">2025-12-02T01:17:20Z</dcterms:modified>
</cp:coreProperties>
</file>