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슬라이드 이미지 개체 틀 1">
            <a:extLst>
              <a:ext uri="{FF2B5EF4-FFF2-40B4-BE49-F238E27FC236}">
                <a16:creationId xmlns:a16="http://schemas.microsoft.com/office/drawing/2014/main" id="{1CB0B9DD-C0C5-2733-842A-41C2C0A97A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슬라이드 노트 개체 틀 2">
            <a:extLst>
              <a:ext uri="{FF2B5EF4-FFF2-40B4-BE49-F238E27FC236}">
                <a16:creationId xmlns:a16="http://schemas.microsoft.com/office/drawing/2014/main" id="{86799D90-272E-7903-02D4-6778938E6C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7">
            <a:extLst>
              <a:ext uri="{FF2B5EF4-FFF2-40B4-BE49-F238E27FC236}">
                <a16:creationId xmlns:a16="http://schemas.microsoft.com/office/drawing/2014/main" id="{51754BDE-06B3-D0A0-D336-8AE8035D3C96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26652" name="Rectangle 8">
              <a:extLst>
                <a:ext uri="{FF2B5EF4-FFF2-40B4-BE49-F238E27FC236}">
                  <a16:creationId xmlns:a16="http://schemas.microsoft.com/office/drawing/2014/main" id="{E79FA275-0483-E172-0CA4-806178473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26653" name="Rectangle 9">
              <a:extLst>
                <a:ext uri="{FF2B5EF4-FFF2-40B4-BE49-F238E27FC236}">
                  <a16:creationId xmlns:a16="http://schemas.microsoft.com/office/drawing/2014/main" id="{6A84DCAE-7F9D-7C9B-D2FA-63190D0FC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26654" name="Rectangle 10">
              <a:extLst>
                <a:ext uri="{FF2B5EF4-FFF2-40B4-BE49-F238E27FC236}">
                  <a16:creationId xmlns:a16="http://schemas.microsoft.com/office/drawing/2014/main" id="{58C1C6DB-8892-8D45-0337-2CBEAFCFEF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26655" name="Line 11">
              <a:extLst>
                <a:ext uri="{FF2B5EF4-FFF2-40B4-BE49-F238E27FC236}">
                  <a16:creationId xmlns:a16="http://schemas.microsoft.com/office/drawing/2014/main" id="{034CECE2-D126-25F4-29D8-AF7CE10839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56" name="Line 12">
              <a:extLst>
                <a:ext uri="{FF2B5EF4-FFF2-40B4-BE49-F238E27FC236}">
                  <a16:creationId xmlns:a16="http://schemas.microsoft.com/office/drawing/2014/main" id="{06BE9594-DCFF-64F1-23F8-A758B870CA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57" name="Line 13">
              <a:extLst>
                <a:ext uri="{FF2B5EF4-FFF2-40B4-BE49-F238E27FC236}">
                  <a16:creationId xmlns:a16="http://schemas.microsoft.com/office/drawing/2014/main" id="{BB080CC1-0C8D-EC26-D988-45D64EAAC4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58" name="Line 14">
              <a:extLst>
                <a:ext uri="{FF2B5EF4-FFF2-40B4-BE49-F238E27FC236}">
                  <a16:creationId xmlns:a16="http://schemas.microsoft.com/office/drawing/2014/main" id="{1127D390-C83E-69FB-0D1C-25126C0C8E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59" name="Line 15">
              <a:extLst>
                <a:ext uri="{FF2B5EF4-FFF2-40B4-BE49-F238E27FC236}">
                  <a16:creationId xmlns:a16="http://schemas.microsoft.com/office/drawing/2014/main" id="{B9D8F9DE-275D-77BA-A72F-076B2D1E5B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0" name="Line 16">
              <a:extLst>
                <a:ext uri="{FF2B5EF4-FFF2-40B4-BE49-F238E27FC236}">
                  <a16:creationId xmlns:a16="http://schemas.microsoft.com/office/drawing/2014/main" id="{E5269FA4-93EF-EA1C-A18A-8ABA2D3C1A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1" name="Rectangle 17">
              <a:extLst>
                <a:ext uri="{FF2B5EF4-FFF2-40B4-BE49-F238E27FC236}">
                  <a16:creationId xmlns:a16="http://schemas.microsoft.com/office/drawing/2014/main" id="{1831780D-9940-50D5-4676-6237C4B00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26662" name="Rectangle 18">
              <a:extLst>
                <a:ext uri="{FF2B5EF4-FFF2-40B4-BE49-F238E27FC236}">
                  <a16:creationId xmlns:a16="http://schemas.microsoft.com/office/drawing/2014/main" id="{79997E10-FD15-4FC6-A396-ED05C84BEA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IS219</a:t>
              </a:r>
            </a:p>
          </p:txBody>
        </p:sp>
        <p:sp>
          <p:nvSpPr>
            <p:cNvPr id="26663" name="Rectangle 19">
              <a:extLst>
                <a:ext uri="{FF2B5EF4-FFF2-40B4-BE49-F238E27FC236}">
                  <a16:creationId xmlns:a16="http://schemas.microsoft.com/office/drawing/2014/main" id="{F56EAD3E-A4D6-96D7-0E0C-5ED697EF2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SUBWOOFER SPEAKER</a:t>
              </a:r>
            </a:p>
          </p:txBody>
        </p:sp>
        <p:sp>
          <p:nvSpPr>
            <p:cNvPr id="26664" name="Line 20">
              <a:extLst>
                <a:ext uri="{FF2B5EF4-FFF2-40B4-BE49-F238E27FC236}">
                  <a16:creationId xmlns:a16="http://schemas.microsoft.com/office/drawing/2014/main" id="{D408547F-D6A9-FAB6-CDF1-FCA9252B32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5" name="Line 21">
              <a:extLst>
                <a:ext uri="{FF2B5EF4-FFF2-40B4-BE49-F238E27FC236}">
                  <a16:creationId xmlns:a16="http://schemas.microsoft.com/office/drawing/2014/main" id="{89E58C75-4A38-DE11-7AC4-53B1185FD9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6" name="Line 22">
              <a:extLst>
                <a:ext uri="{FF2B5EF4-FFF2-40B4-BE49-F238E27FC236}">
                  <a16:creationId xmlns:a16="http://schemas.microsoft.com/office/drawing/2014/main" id="{326024AC-B62B-C71D-D50C-CEA59B58D7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7" name="Line 23">
              <a:extLst>
                <a:ext uri="{FF2B5EF4-FFF2-40B4-BE49-F238E27FC236}">
                  <a16:creationId xmlns:a16="http://schemas.microsoft.com/office/drawing/2014/main" id="{A48D8D0A-1372-1309-0179-4B97AB0C41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8" name="Line 24">
              <a:extLst>
                <a:ext uri="{FF2B5EF4-FFF2-40B4-BE49-F238E27FC236}">
                  <a16:creationId xmlns:a16="http://schemas.microsoft.com/office/drawing/2014/main" id="{B37D1C72-CDD3-659C-044A-BE9B166DC2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6669" name="Line 25">
              <a:extLst>
                <a:ext uri="{FF2B5EF4-FFF2-40B4-BE49-F238E27FC236}">
                  <a16:creationId xmlns:a16="http://schemas.microsoft.com/office/drawing/2014/main" id="{43FC8D54-A294-D50E-D6FB-6CADF92222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DA18D1DE-6564-03C0-5A28-69DED46DF23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29 Hz - 100 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143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SD19 19”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4 </a:t>
            </a:r>
            <a:r>
              <a:rPr lang="el-GR" altLang="ko-KR" sz="750" dirty="0">
                <a:latin typeface="+mn-ea"/>
              </a:rPr>
              <a:t>Ω (2</a:t>
            </a:r>
            <a:r>
              <a:rPr lang="en-US" altLang="ko-KR" sz="750" dirty="0">
                <a:latin typeface="+mn-ea"/>
              </a:rPr>
              <a:t>x 8 </a:t>
            </a:r>
            <a:r>
              <a:rPr lang="el-GR" altLang="ko-KR" sz="750" dirty="0">
                <a:latin typeface="+mn-ea"/>
              </a:rPr>
              <a:t>Ω)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3200 / 12800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N/A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(2x Front 1+/1-, 2x Rear (2+/2-) or 		Barrier Strips or Cable Gland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1,168 x 508 x 875mm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90kg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7953FBB2-2791-5184-BDCD-A14BC4FB7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962A64EF-1094-3E95-5AE9-F0EBC0302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9FB22BDC-E785-B612-75EE-62E95AC13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80229E16-33FB-473E-D783-F0D139ED2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FD9CE5CE-3114-9E17-40D4-5F3A31940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CA557168-E802-3886-BAC1-2199C5B75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F17CF554-052E-12E4-26E5-D7A735B19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07FB56FA-BD57-4410-3C5E-1DA9BB7E3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8221215E-20EA-2F0D-0A1B-4282BB5EB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9F50475D-63A4-CEC2-7ED9-0530EF531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AD31202C-6FCA-8059-1675-A1AD38303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AB96C0AC-5C17-209B-0C56-D89247858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AD9655AC-9C1B-F90B-4CCA-52E236E2D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87A03A69-A750-3D79-73B0-F25433D9C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64909419-8255-11E3-D6AA-E7AB90DB2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40C03DE9-EE22-531D-023A-DFD9382A6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921AA9CF-0376-8C9E-9FF5-041A7681B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39B7D227-F3D3-386C-B15D-17A4BDADB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21D2BE99-91A5-F5FC-353B-0294960F7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FC8D2A8A-6341-F098-1024-F0A8E79E1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25CE1C0B-89FD-CE8C-0B22-62D4150EC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26E60AE8-4B1C-9F22-795C-60BCB78DF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19630B62-AC01-679A-864B-257EEC957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26651" name="Picture 2" descr="IS219">
            <a:extLst>
              <a:ext uri="{FF2B5EF4-FFF2-40B4-BE49-F238E27FC236}">
                <a16:creationId xmlns:a16="http://schemas.microsoft.com/office/drawing/2014/main" id="{DC459DF4-50EA-4BF7-06FA-40AC781D5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039" y="2530475"/>
            <a:ext cx="3144837" cy="310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134</Words>
  <Application>Microsoft Office PowerPoint</Application>
  <PresentationFormat>와이드스크린</PresentationFormat>
  <Paragraphs>18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21</cp:revision>
  <dcterms:created xsi:type="dcterms:W3CDTF">2025-12-02T01:02:24Z</dcterms:created>
  <dcterms:modified xsi:type="dcterms:W3CDTF">2025-12-02T01:18:10Z</dcterms:modified>
</cp:coreProperties>
</file>