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C3A5056A-95B3-69DD-B66A-2B1F90F0A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EDA47FD0-FA1E-32D1-4F40-3EEDC48B09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04881155-4DA4-8C1E-1A83-59FA4FC9C1C0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9" name="Rectangle 8">
              <a:extLst>
                <a:ext uri="{FF2B5EF4-FFF2-40B4-BE49-F238E27FC236}">
                  <a16:creationId xmlns:a16="http://schemas.microsoft.com/office/drawing/2014/main" id="{D7D7BB1B-D39B-7F8E-C6B2-4095AB6A9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10" name="Rectangle 9">
              <a:extLst>
                <a:ext uri="{FF2B5EF4-FFF2-40B4-BE49-F238E27FC236}">
                  <a16:creationId xmlns:a16="http://schemas.microsoft.com/office/drawing/2014/main" id="{C9568071-CAF2-E14B-B975-F41F22B9A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11" name="Rectangle 10">
              <a:extLst>
                <a:ext uri="{FF2B5EF4-FFF2-40B4-BE49-F238E27FC236}">
                  <a16:creationId xmlns:a16="http://schemas.microsoft.com/office/drawing/2014/main" id="{FA21C75D-3B33-8CA7-D221-1CFDB632B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12" name="Line 11">
              <a:extLst>
                <a:ext uri="{FF2B5EF4-FFF2-40B4-BE49-F238E27FC236}">
                  <a16:creationId xmlns:a16="http://schemas.microsoft.com/office/drawing/2014/main" id="{F9919871-974F-B2A8-418D-C08AAC33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3" name="Line 12">
              <a:extLst>
                <a:ext uri="{FF2B5EF4-FFF2-40B4-BE49-F238E27FC236}">
                  <a16:creationId xmlns:a16="http://schemas.microsoft.com/office/drawing/2014/main" id="{CAAF35C1-90A5-7030-0FAC-252D52175D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13">
              <a:extLst>
                <a:ext uri="{FF2B5EF4-FFF2-40B4-BE49-F238E27FC236}">
                  <a16:creationId xmlns:a16="http://schemas.microsoft.com/office/drawing/2014/main" id="{F0203E7E-FE11-DFE1-17BD-92AD8F970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14">
              <a:extLst>
                <a:ext uri="{FF2B5EF4-FFF2-40B4-BE49-F238E27FC236}">
                  <a16:creationId xmlns:a16="http://schemas.microsoft.com/office/drawing/2014/main" id="{7BFAB286-5F10-DFDA-AF12-F5B9F954B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15">
              <a:extLst>
                <a:ext uri="{FF2B5EF4-FFF2-40B4-BE49-F238E27FC236}">
                  <a16:creationId xmlns:a16="http://schemas.microsoft.com/office/drawing/2014/main" id="{376C9354-DBE8-2B70-BABD-21F2A633E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16">
              <a:extLst>
                <a:ext uri="{FF2B5EF4-FFF2-40B4-BE49-F238E27FC236}">
                  <a16:creationId xmlns:a16="http://schemas.microsoft.com/office/drawing/2014/main" id="{9841940F-1D80-0302-2DC0-ED49E678D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Rectangle 17">
              <a:extLst>
                <a:ext uri="{FF2B5EF4-FFF2-40B4-BE49-F238E27FC236}">
                  <a16:creationId xmlns:a16="http://schemas.microsoft.com/office/drawing/2014/main" id="{0813C04F-1E72-5775-30AC-70D67F613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19" name="Rectangle 18">
              <a:extLst>
                <a:ext uri="{FF2B5EF4-FFF2-40B4-BE49-F238E27FC236}">
                  <a16:creationId xmlns:a16="http://schemas.microsoft.com/office/drawing/2014/main" id="{C5AF33F1-795F-B9FA-36F8-15AAAEF6F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M10		</a:t>
              </a:r>
            </a:p>
          </p:txBody>
        </p:sp>
        <p:sp>
          <p:nvSpPr>
            <p:cNvPr id="4120" name="Rectangle 19">
              <a:extLst>
                <a:ext uri="{FF2B5EF4-FFF2-40B4-BE49-F238E27FC236}">
                  <a16:creationId xmlns:a16="http://schemas.microsoft.com/office/drawing/2014/main" id="{323A6571-A520-77DB-701C-EEFA5BF44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4121" name="Line 20">
              <a:extLst>
                <a:ext uri="{FF2B5EF4-FFF2-40B4-BE49-F238E27FC236}">
                  <a16:creationId xmlns:a16="http://schemas.microsoft.com/office/drawing/2014/main" id="{C4C4B933-F45A-A7FC-DBB0-49B0AD5BFE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2" name="Line 21">
              <a:extLst>
                <a:ext uri="{FF2B5EF4-FFF2-40B4-BE49-F238E27FC236}">
                  <a16:creationId xmlns:a16="http://schemas.microsoft.com/office/drawing/2014/main" id="{793E7CCC-EF00-4D2A-2CA5-E9A7E6D091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3" name="Line 22">
              <a:extLst>
                <a:ext uri="{FF2B5EF4-FFF2-40B4-BE49-F238E27FC236}">
                  <a16:creationId xmlns:a16="http://schemas.microsoft.com/office/drawing/2014/main" id="{70907AE2-8592-5617-1B28-B24188C55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4" name="Line 23">
              <a:extLst>
                <a:ext uri="{FF2B5EF4-FFF2-40B4-BE49-F238E27FC236}">
                  <a16:creationId xmlns:a16="http://schemas.microsoft.com/office/drawing/2014/main" id="{47D09B19-6B86-D21E-7453-D185E81FD2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5" name="Line 24">
              <a:extLst>
                <a:ext uri="{FF2B5EF4-FFF2-40B4-BE49-F238E27FC236}">
                  <a16:creationId xmlns:a16="http://schemas.microsoft.com/office/drawing/2014/main" id="{2C889233-D8B7-01F0-CD75-71E861689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6" name="Line 25">
              <a:extLst>
                <a:ext uri="{FF2B5EF4-FFF2-40B4-BE49-F238E27FC236}">
                  <a16:creationId xmlns:a16="http://schemas.microsoft.com/office/drawing/2014/main" id="{A4190AF4-5149-B4F6-D2B9-01A6EFE13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AC9F22C-DA99-47F7-BE4E-52EB20813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0C8436CE-0B50-084E-C9AA-42523C734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F07C1F2-7338-F057-7ED1-981B70A72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B952954A-DBF0-2348-6367-C047FA398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E2370611-0BE9-2031-0C14-A4E6B6AB1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524074CD-0A38-8568-6553-0B64D12A9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17D36B43-9BA1-2D68-2BCB-C9251347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02AFDD4-CB25-64E1-ABC8-1658B3C5E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6B0836AD-436F-3C76-22EC-EE9CFD07AE3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50° x 100°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139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NH3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LF 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120 / 480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Pole Mount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520 x 324 x 540mm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22kg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</a:t>
            </a:r>
          </a:p>
        </p:txBody>
      </p:sp>
      <p:pic>
        <p:nvPicPr>
          <p:cNvPr id="4108" name="그림 3">
            <a:extLst>
              <a:ext uri="{FF2B5EF4-FFF2-40B4-BE49-F238E27FC236}">
                <a16:creationId xmlns:a16="http://schemas.microsoft.com/office/drawing/2014/main" id="{AFC783DA-B033-BFC3-6FC6-C1F1A814F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2781301"/>
            <a:ext cx="33782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166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22</cp:revision>
  <dcterms:created xsi:type="dcterms:W3CDTF">2025-12-02T01:02:24Z</dcterms:created>
  <dcterms:modified xsi:type="dcterms:W3CDTF">2025-12-02T01:18:45Z</dcterms:modified>
</cp:coreProperties>
</file>