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F39EDCC5-B5BA-E37C-C035-FE35C39070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E462ED94-C15D-4142-513E-812B0E2D39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ACFB2E20-6331-1E37-39B1-74123313966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57" name="Rectangle 8">
              <a:extLst>
                <a:ext uri="{FF2B5EF4-FFF2-40B4-BE49-F238E27FC236}">
                  <a16:creationId xmlns:a16="http://schemas.microsoft.com/office/drawing/2014/main" id="{89C464DA-14B4-F7CD-C461-AD3E8C068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8" name="Rectangle 9">
              <a:extLst>
                <a:ext uri="{FF2B5EF4-FFF2-40B4-BE49-F238E27FC236}">
                  <a16:creationId xmlns:a16="http://schemas.microsoft.com/office/drawing/2014/main" id="{4696294C-D3AB-1419-698D-FCDFF26BD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9" name="Rectangle 10">
              <a:extLst>
                <a:ext uri="{FF2B5EF4-FFF2-40B4-BE49-F238E27FC236}">
                  <a16:creationId xmlns:a16="http://schemas.microsoft.com/office/drawing/2014/main" id="{7BD5FCC8-75E6-03C0-6DF8-881FB438F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60" name="Line 11">
              <a:extLst>
                <a:ext uri="{FF2B5EF4-FFF2-40B4-BE49-F238E27FC236}">
                  <a16:creationId xmlns:a16="http://schemas.microsoft.com/office/drawing/2014/main" id="{F6185F4E-F884-82FC-23CB-7AD6A71F3B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1" name="Line 12">
              <a:extLst>
                <a:ext uri="{FF2B5EF4-FFF2-40B4-BE49-F238E27FC236}">
                  <a16:creationId xmlns:a16="http://schemas.microsoft.com/office/drawing/2014/main" id="{BC38CDF0-D979-6915-583B-73DF2B145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13">
              <a:extLst>
                <a:ext uri="{FF2B5EF4-FFF2-40B4-BE49-F238E27FC236}">
                  <a16:creationId xmlns:a16="http://schemas.microsoft.com/office/drawing/2014/main" id="{4F2B58EA-F8A4-8DBE-711B-9A645909B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14">
              <a:extLst>
                <a:ext uri="{FF2B5EF4-FFF2-40B4-BE49-F238E27FC236}">
                  <a16:creationId xmlns:a16="http://schemas.microsoft.com/office/drawing/2014/main" id="{C00E9FB7-CCD0-CCAB-8E45-784728F30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15">
              <a:extLst>
                <a:ext uri="{FF2B5EF4-FFF2-40B4-BE49-F238E27FC236}">
                  <a16:creationId xmlns:a16="http://schemas.microsoft.com/office/drawing/2014/main" id="{B7A898BB-9021-AB65-F59B-13E8D4121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16">
              <a:extLst>
                <a:ext uri="{FF2B5EF4-FFF2-40B4-BE49-F238E27FC236}">
                  <a16:creationId xmlns:a16="http://schemas.microsoft.com/office/drawing/2014/main" id="{35C26525-1FB7-7D53-72EA-BAFCF13C63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Rectangle 17">
              <a:extLst>
                <a:ext uri="{FF2B5EF4-FFF2-40B4-BE49-F238E27FC236}">
                  <a16:creationId xmlns:a16="http://schemas.microsoft.com/office/drawing/2014/main" id="{ECF45C3E-E97C-A201-E496-07A1BFECD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67" name="Rectangle 18">
              <a:extLst>
                <a:ext uri="{FF2B5EF4-FFF2-40B4-BE49-F238E27FC236}">
                  <a16:creationId xmlns:a16="http://schemas.microsoft.com/office/drawing/2014/main" id="{AAEA220C-67FA-798A-672F-4D6A0CBE8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MG10		</a:t>
              </a:r>
            </a:p>
          </p:txBody>
        </p:sp>
        <p:sp>
          <p:nvSpPr>
            <p:cNvPr id="6168" name="Rectangle 19">
              <a:extLst>
                <a:ext uri="{FF2B5EF4-FFF2-40B4-BE49-F238E27FC236}">
                  <a16:creationId xmlns:a16="http://schemas.microsoft.com/office/drawing/2014/main" id="{088DF393-F880-FF6B-5492-4434F77F9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6169" name="Line 20">
              <a:extLst>
                <a:ext uri="{FF2B5EF4-FFF2-40B4-BE49-F238E27FC236}">
                  <a16:creationId xmlns:a16="http://schemas.microsoft.com/office/drawing/2014/main" id="{2F073816-0561-4CC3-9770-1834B1A6F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0" name="Line 21">
              <a:extLst>
                <a:ext uri="{FF2B5EF4-FFF2-40B4-BE49-F238E27FC236}">
                  <a16:creationId xmlns:a16="http://schemas.microsoft.com/office/drawing/2014/main" id="{6FFD9C0C-5408-5379-A2C0-F1C51C2040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1" name="Line 22">
              <a:extLst>
                <a:ext uri="{FF2B5EF4-FFF2-40B4-BE49-F238E27FC236}">
                  <a16:creationId xmlns:a16="http://schemas.microsoft.com/office/drawing/2014/main" id="{0881BA30-0043-49C4-3FD1-674EE4AD2F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2" name="Line 23">
              <a:extLst>
                <a:ext uri="{FF2B5EF4-FFF2-40B4-BE49-F238E27FC236}">
                  <a16:creationId xmlns:a16="http://schemas.microsoft.com/office/drawing/2014/main" id="{661220D1-9A41-A909-543D-F49FC1E95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3" name="Line 24">
              <a:extLst>
                <a:ext uri="{FF2B5EF4-FFF2-40B4-BE49-F238E27FC236}">
                  <a16:creationId xmlns:a16="http://schemas.microsoft.com/office/drawing/2014/main" id="{970C8A68-8295-0104-6AAA-37083C2391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4" name="Line 25">
              <a:extLst>
                <a:ext uri="{FF2B5EF4-FFF2-40B4-BE49-F238E27FC236}">
                  <a16:creationId xmlns:a16="http://schemas.microsoft.com/office/drawing/2014/main" id="{56FE1443-A6C7-5CAD-5A65-CCFF8770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070E127-BA7C-410D-F5E6-314036841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1D746AA4-C8F6-4683-1F39-5D744D087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E79A406-57C4-8402-BCCE-16033039A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72C2923-03CE-ECAA-44A9-1EE824E2B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FE1C4B9-2324-6A84-5333-D7D00BED2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C34CADD-A42A-F83A-7616-B6A47229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EBCE6B3E-92FB-873E-F551-5ED31D6F8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2A7C847-34FF-1C21-4112-82244B02B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D5CF1BE9-C768-20F5-40B8-4F3607D5E6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50° x 100°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139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NH3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Pole Mount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Power 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Network : 2x </a:t>
            </a:r>
            <a:r>
              <a:rPr lang="en-US" altLang="ko-KR" sz="750" dirty="0" err="1">
                <a:latin typeface="+mn-ea"/>
              </a:rPr>
              <a:t>etherCON</a:t>
            </a:r>
            <a:r>
              <a:rPr lang="en-US" altLang="ko-KR" sz="750" dirty="0">
                <a:latin typeface="+mn-ea"/>
              </a:rPr>
              <a:t>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Analog : 2x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520 x 324 x 540mm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		: 230 V 0.45 A rms idle, 1.6 A rms long-term, 		10 A </a:t>
            </a:r>
            <a:r>
              <a:rPr lang="en-US" altLang="ko-KR" sz="750" dirty="0" err="1">
                <a:latin typeface="+mn-ea"/>
              </a:rPr>
              <a:t>maxpeak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pic>
        <p:nvPicPr>
          <p:cNvPr id="6156" name="그림 3">
            <a:extLst>
              <a:ext uri="{FF2B5EF4-FFF2-40B4-BE49-F238E27FC236}">
                <a16:creationId xmlns:a16="http://schemas.microsoft.com/office/drawing/2014/main" id="{F5455D31-35F3-59D0-2AB9-882FDA364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2781301"/>
            <a:ext cx="33782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180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23</cp:revision>
  <dcterms:created xsi:type="dcterms:W3CDTF">2025-12-02T01:02:24Z</dcterms:created>
  <dcterms:modified xsi:type="dcterms:W3CDTF">2025-12-02T01:19:07Z</dcterms:modified>
</cp:coreProperties>
</file>