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981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3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40ED7C-E101-477F-AB90-D024C0F4F2AE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604D48-9E34-4D1B-AD27-65A895B5AD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67843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슬라이드 이미지 개체 틀 1">
            <a:extLst>
              <a:ext uri="{FF2B5EF4-FFF2-40B4-BE49-F238E27FC236}">
                <a16:creationId xmlns:a16="http://schemas.microsoft.com/office/drawing/2014/main" id="{F85B74D2-34EB-34EE-2F80-3594944A6A3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슬라이드 노트 개체 틀 2">
            <a:extLst>
              <a:ext uri="{FF2B5EF4-FFF2-40B4-BE49-F238E27FC236}">
                <a16:creationId xmlns:a16="http://schemas.microsoft.com/office/drawing/2014/main" id="{C4EDCE7C-07CB-C768-4205-D3CC62BC440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EA8DEA1-95A1-6732-D675-AA4BD535B9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6D0632B2-F95F-6117-F5D2-A37F46181A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52460E6-DBB6-CFA2-FDB8-145367D7E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C2492BF-89ED-0016-0C62-588D4779F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53E73CE-D90F-C599-BD74-562618223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06058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1D23DA4-E841-8FDA-2857-0AAD15106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19D8546-1795-D23B-C8A6-9AEA6071BE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948BF5A-7DBE-B712-8E7B-B2D704B56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41129-B4B7-6850-D5E5-E7EA53D39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FFC0AF2-0C7B-B60D-E333-212326B21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5085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C14E08DE-842E-0284-DE17-2CCEC667DC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D378FFF-6954-C419-0F84-51676B060A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58B2C71-7A81-5103-D239-47CDADE57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40ECA77-E769-8EA6-9A58-F83C18F36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CF449CB-DCF3-68E1-3D11-0134C64BA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177472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628664DC-3409-BC3E-3EFB-7C3FA8633E2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54527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84954E4-0178-D801-1407-8991C03F1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55EA775-D878-0B71-B314-2AE4EFC89F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B93E719-DA39-3D28-0BB9-4F524BB7C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0CA46AB-6254-B526-362F-FDC94AAE6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60616E2-AC15-5D8F-690A-2F97218CB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8357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6871933-A486-3373-1329-79299793B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3316E2B-3614-D378-BCA6-76A9797270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0BC3A1C-6406-E60F-2131-B2ED239F9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6738B2E-EF7B-0573-4724-CB225B956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D8C4412-9AD1-E701-0703-6CD97F310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7948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B22AFF4-BB22-DA89-F96A-947BA46314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F7BDA82-E394-2BCD-9289-10AFA33223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94A412D-3C21-05D9-6284-A4ED919F03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3237D2A-1CD4-F2F0-897A-BA649D819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EFBDCA1-6554-AF01-48C9-73D5CB51E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C339013-A5DB-4F3F-0EAF-F30B1630A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3612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DC4DB33-87F5-25F8-9C5B-DDD5D0D36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5E13CFB-3AD0-5B34-E296-3CA9D561CC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E4B732D9-C880-5263-E466-B29B63250B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86AB4DAA-0693-6CC3-3294-0CEE69385A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217F9C85-C3F7-7121-CF36-EFE0C44873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AEC05956-6D46-23F4-1566-B3C75E089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34B4257A-4426-E5DC-98EF-65AA353D9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92CD3746-C9C0-C71D-57EA-6F3954D0D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0902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38AD39-FFD7-EC02-35B6-3FB014663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CB8ABA8B-53A6-B2A8-1FEA-98518F041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D7EA0F98-8892-BC23-A643-F63EE8E06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F8F2674D-D0E0-C90F-4568-E183F58FB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97522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68ABBBE1-E2D9-C810-774B-010012624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3F9E083D-216B-D35F-7BBD-FAD631A68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7DD0847D-329A-261B-BAC2-64B51D7B2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8744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747EB75-7638-DA7E-1428-190A7CDCD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460EC1F-FA4C-E273-BD3D-FF61DBCBA8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093492A-30EE-828D-B28E-9009C7C22E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7D2FC0C-3E84-7E6B-0029-7CCEEE604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B99B43C-6EE7-5F14-9F76-228AC1FA3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84E58FB-443E-DFA9-EE75-556487439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278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34A5B86-5D9A-1871-8D02-357B346DC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1A9FB82A-D3A9-4E8D-20C9-A903ACB412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7270EFC-EB7A-8793-91D5-8DA036FD54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42D215-D599-DB29-220A-1D96CB684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387FEAF-C3FC-B8EA-849D-312B962BC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B92AC29-DB4F-FC53-BC9E-6544E72C8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164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32274935-2CEB-F6FB-F16A-63FFF6327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ED424EF-8983-878D-52E0-4CEC6C9D47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2025CA9-8CA8-0304-163A-CB2A53F5FB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886B95C-F164-D981-CC3F-9CD0D74D62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C47CBB4-6124-B8AA-71E6-59CB867259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99923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7">
            <a:extLst>
              <a:ext uri="{FF2B5EF4-FFF2-40B4-BE49-F238E27FC236}">
                <a16:creationId xmlns:a16="http://schemas.microsoft.com/office/drawing/2014/main" id="{75CBFDEC-13EC-D2EF-6861-22F271BADEED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8205" name="Rectangle 8">
              <a:extLst>
                <a:ext uri="{FF2B5EF4-FFF2-40B4-BE49-F238E27FC236}">
                  <a16:creationId xmlns:a16="http://schemas.microsoft.com/office/drawing/2014/main" id="{2C85B13C-E54B-32AD-3504-ED11DC408A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8206" name="Rectangle 9">
              <a:extLst>
                <a:ext uri="{FF2B5EF4-FFF2-40B4-BE49-F238E27FC236}">
                  <a16:creationId xmlns:a16="http://schemas.microsoft.com/office/drawing/2014/main" id="{64429948-951B-D0C4-467F-CDD628CCDE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8207" name="Rectangle 10">
              <a:extLst>
                <a:ext uri="{FF2B5EF4-FFF2-40B4-BE49-F238E27FC236}">
                  <a16:creationId xmlns:a16="http://schemas.microsoft.com/office/drawing/2014/main" id="{F244953E-362A-3E68-D3CB-3D172DAE93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8208" name="Line 11">
              <a:extLst>
                <a:ext uri="{FF2B5EF4-FFF2-40B4-BE49-F238E27FC236}">
                  <a16:creationId xmlns:a16="http://schemas.microsoft.com/office/drawing/2014/main" id="{0D74D884-B62F-0215-BCB5-AEB168F204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09" name="Line 12">
              <a:extLst>
                <a:ext uri="{FF2B5EF4-FFF2-40B4-BE49-F238E27FC236}">
                  <a16:creationId xmlns:a16="http://schemas.microsoft.com/office/drawing/2014/main" id="{B2446695-F558-82CD-6CFA-A44DD3FA70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10" name="Line 13">
              <a:extLst>
                <a:ext uri="{FF2B5EF4-FFF2-40B4-BE49-F238E27FC236}">
                  <a16:creationId xmlns:a16="http://schemas.microsoft.com/office/drawing/2014/main" id="{8D883828-11D4-DF41-AE73-06F7ECB3E0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11" name="Line 14">
              <a:extLst>
                <a:ext uri="{FF2B5EF4-FFF2-40B4-BE49-F238E27FC236}">
                  <a16:creationId xmlns:a16="http://schemas.microsoft.com/office/drawing/2014/main" id="{4C7F4A21-771B-FF28-A1D5-BD2797DE57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12" name="Line 15">
              <a:extLst>
                <a:ext uri="{FF2B5EF4-FFF2-40B4-BE49-F238E27FC236}">
                  <a16:creationId xmlns:a16="http://schemas.microsoft.com/office/drawing/2014/main" id="{4CDB5D2B-8D6E-8FF9-E2BD-D3FF77D82E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13" name="Line 16">
              <a:extLst>
                <a:ext uri="{FF2B5EF4-FFF2-40B4-BE49-F238E27FC236}">
                  <a16:creationId xmlns:a16="http://schemas.microsoft.com/office/drawing/2014/main" id="{D71C44AE-EBE5-6BA8-BEB1-150A0ACA9B1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14" name="Rectangle 17">
              <a:extLst>
                <a:ext uri="{FF2B5EF4-FFF2-40B4-BE49-F238E27FC236}">
                  <a16:creationId xmlns:a16="http://schemas.microsoft.com/office/drawing/2014/main" id="{BF11896A-EC15-505E-129C-D6103F5C93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ADAMSON</a:t>
              </a:r>
            </a:p>
          </p:txBody>
        </p:sp>
        <p:sp>
          <p:nvSpPr>
            <p:cNvPr id="8215" name="Rectangle 18">
              <a:extLst>
                <a:ext uri="{FF2B5EF4-FFF2-40B4-BE49-F238E27FC236}">
                  <a16:creationId xmlns:a16="http://schemas.microsoft.com/office/drawing/2014/main" id="{10E96BB9-BB27-12FF-589D-F435C2611E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M12-A		</a:t>
              </a:r>
            </a:p>
          </p:txBody>
        </p:sp>
        <p:sp>
          <p:nvSpPr>
            <p:cNvPr id="8216" name="Rectangle 19">
              <a:extLst>
                <a:ext uri="{FF2B5EF4-FFF2-40B4-BE49-F238E27FC236}">
                  <a16:creationId xmlns:a16="http://schemas.microsoft.com/office/drawing/2014/main" id="{7328A325-9135-4158-323C-10885367AD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STAGE MONITOR SPEAKER</a:t>
              </a:r>
            </a:p>
          </p:txBody>
        </p:sp>
        <p:sp>
          <p:nvSpPr>
            <p:cNvPr id="8217" name="Line 20">
              <a:extLst>
                <a:ext uri="{FF2B5EF4-FFF2-40B4-BE49-F238E27FC236}">
                  <a16:creationId xmlns:a16="http://schemas.microsoft.com/office/drawing/2014/main" id="{EDABA41C-76E0-F5AE-0CB0-9B3FAA95F52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18" name="Line 21">
              <a:extLst>
                <a:ext uri="{FF2B5EF4-FFF2-40B4-BE49-F238E27FC236}">
                  <a16:creationId xmlns:a16="http://schemas.microsoft.com/office/drawing/2014/main" id="{1D909F2D-D80F-2420-52EA-B91044341D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19" name="Line 22">
              <a:extLst>
                <a:ext uri="{FF2B5EF4-FFF2-40B4-BE49-F238E27FC236}">
                  <a16:creationId xmlns:a16="http://schemas.microsoft.com/office/drawing/2014/main" id="{FAA3103B-854A-9C0E-A364-AC77B615D5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20" name="Line 23">
              <a:extLst>
                <a:ext uri="{FF2B5EF4-FFF2-40B4-BE49-F238E27FC236}">
                  <a16:creationId xmlns:a16="http://schemas.microsoft.com/office/drawing/2014/main" id="{94D06C87-B0C0-C110-6A9D-005F0694B9B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21" name="Line 24">
              <a:extLst>
                <a:ext uri="{FF2B5EF4-FFF2-40B4-BE49-F238E27FC236}">
                  <a16:creationId xmlns:a16="http://schemas.microsoft.com/office/drawing/2014/main" id="{827E3B21-EC63-8B3D-70E8-9BF2D93C621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8222" name="Line 25">
              <a:extLst>
                <a:ext uri="{FF2B5EF4-FFF2-40B4-BE49-F238E27FC236}">
                  <a16:creationId xmlns:a16="http://schemas.microsoft.com/office/drawing/2014/main" id="{5F5707C2-0CC0-B7D6-6DEE-8BAFF911FB2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073" name="Rectangle 25">
            <a:extLst>
              <a:ext uri="{FF2B5EF4-FFF2-40B4-BE49-F238E27FC236}">
                <a16:creationId xmlns:a16="http://schemas.microsoft.com/office/drawing/2014/main" id="{056FA875-E28E-BFF6-8B91-89EEF5AAB2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4" name="Rectangle 26">
            <a:extLst>
              <a:ext uri="{FF2B5EF4-FFF2-40B4-BE49-F238E27FC236}">
                <a16:creationId xmlns:a16="http://schemas.microsoft.com/office/drawing/2014/main" id="{1FFAA42E-89FA-2488-0477-7E5FB7884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5" name="Rectangle 27">
            <a:extLst>
              <a:ext uri="{FF2B5EF4-FFF2-40B4-BE49-F238E27FC236}">
                <a16:creationId xmlns:a16="http://schemas.microsoft.com/office/drawing/2014/main" id="{AC32D612-5E82-AD71-E588-AC2EFDE66E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6" name="Rectangle 28">
            <a:extLst>
              <a:ext uri="{FF2B5EF4-FFF2-40B4-BE49-F238E27FC236}">
                <a16:creationId xmlns:a16="http://schemas.microsoft.com/office/drawing/2014/main" id="{FC379379-9D7B-1F91-4EBA-280B540009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7" name="Rectangle 29">
            <a:extLst>
              <a:ext uri="{FF2B5EF4-FFF2-40B4-BE49-F238E27FC236}">
                <a16:creationId xmlns:a16="http://schemas.microsoft.com/office/drawing/2014/main" id="{7C9CC5CC-34E7-34A2-B381-3FD63FCF98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8" name="Rectangle 30">
            <a:extLst>
              <a:ext uri="{FF2B5EF4-FFF2-40B4-BE49-F238E27FC236}">
                <a16:creationId xmlns:a16="http://schemas.microsoft.com/office/drawing/2014/main" id="{44E296A1-79C5-A736-559A-B606BA6F2A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0" name="Rectangle 32">
            <a:extLst>
              <a:ext uri="{FF2B5EF4-FFF2-40B4-BE49-F238E27FC236}">
                <a16:creationId xmlns:a16="http://schemas.microsoft.com/office/drawing/2014/main" id="{14D0B1FB-A44E-6319-24AF-AC17E411F6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2" name="Rectangle 34">
            <a:extLst>
              <a:ext uri="{FF2B5EF4-FFF2-40B4-BE49-F238E27FC236}">
                <a16:creationId xmlns:a16="http://schemas.microsoft.com/office/drawing/2014/main" id="{7247185D-B86F-FC76-1825-4C6169DF7A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33" name="Text Box 25">
            <a:extLst>
              <a:ext uri="{FF2B5EF4-FFF2-40B4-BE49-F238E27FC236}">
                <a16:creationId xmlns:a16="http://schemas.microsoft.com/office/drawing/2014/main" id="{26675ED5-37AF-FDBE-C3BF-3917E32B0557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9"/>
            <a:ext cx="4562475" cy="289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 STAGE MONITOR SPEAKER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Frequency Range (+/- 3dB) 	: 60 Hz - 18 kHz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Nominal Directivity (-6dB) H x V 	: 65° x 65°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Maximum Peak SPL 	: 136.9 dB 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Components LF 		: 12” ND12-L Kevlar Neodymium Mid-Bass Driver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Components HF 		: B&amp;C DE920TN 3” Diaphragm / 1.4” Exit Compression 		Driver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Nominal Impedance LF 	: 8 </a:t>
            </a:r>
            <a:r>
              <a:rPr lang="el-GR" altLang="ko-KR" sz="750" dirty="0">
                <a:latin typeface="+mn-ea"/>
              </a:rPr>
              <a:t>Ω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l-GR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Nominal Impedance HF 	: 8 </a:t>
            </a:r>
            <a:r>
              <a:rPr lang="el-GR" altLang="ko-KR" sz="750" dirty="0">
                <a:latin typeface="+mn-ea"/>
              </a:rPr>
              <a:t>Ω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l-GR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Power Handling (AES / Peak) LF 	: 500 / 2000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Power Handling (AES / Peak) HF 	: 110 / 440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Connection 		: 4x </a:t>
            </a:r>
            <a:r>
              <a:rPr lang="en-US" altLang="ko-KR" sz="750" dirty="0" err="1">
                <a:latin typeface="+mn-ea"/>
              </a:rPr>
              <a:t>Speakon</a:t>
            </a:r>
            <a:r>
              <a:rPr lang="en-US" altLang="ko-KR" sz="750" dirty="0">
                <a:latin typeface="+mn-ea"/>
              </a:rPr>
              <a:t>™ NL4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Dimension (</a:t>
            </a:r>
            <a:r>
              <a:rPr lang="en-US" altLang="ko-KR" sz="750" dirty="0" err="1">
                <a:latin typeface="+mn-ea"/>
              </a:rPr>
              <a:t>WxHxD</a:t>
            </a:r>
            <a:r>
              <a:rPr lang="en-US" altLang="ko-KR" sz="750" dirty="0">
                <a:latin typeface="+mn-ea"/>
              </a:rPr>
              <a:t>)	: 638 x 343 x 401mm 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Weight		: 19.3kg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Processing 		: Lake, XTA</a:t>
            </a:r>
          </a:p>
        </p:txBody>
      </p:sp>
      <p:pic>
        <p:nvPicPr>
          <p:cNvPr id="8204" name="Picture 34" descr="M15">
            <a:extLst>
              <a:ext uri="{FF2B5EF4-FFF2-40B4-BE49-F238E27FC236}">
                <a16:creationId xmlns:a16="http://schemas.microsoft.com/office/drawing/2014/main" id="{B098F2B7-B12B-A0E6-6708-11174E7308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25" t="21693" r="5563" b="18542"/>
          <a:stretch>
            <a:fillRect/>
          </a:stretch>
        </p:blipFill>
        <p:spPr bwMode="auto">
          <a:xfrm>
            <a:off x="6689725" y="2779714"/>
            <a:ext cx="3530600" cy="240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166</Words>
  <Application>Microsoft Office PowerPoint</Application>
  <PresentationFormat>와이드스크린</PresentationFormat>
  <Paragraphs>21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24</cp:revision>
  <dcterms:created xsi:type="dcterms:W3CDTF">2025-12-02T01:02:24Z</dcterms:created>
  <dcterms:modified xsi:type="dcterms:W3CDTF">2025-12-02T01:19:50Z</dcterms:modified>
</cp:coreProperties>
</file>