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3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40ED7C-E101-477F-AB90-D024C0F4F2AE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604D48-9E34-4D1B-AD27-65A895B5AD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7843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2EBA58A5-A91D-191C-A08F-E20C2276C0C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A7482FAB-3FBF-F6FC-7F71-50D3730D764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A8DEA1-95A1-6732-D675-AA4BD535B9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D0632B2-F95F-6117-F5D2-A37F46181A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52460E6-DBB6-CFA2-FDB8-145367D7E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C2492BF-89ED-0016-0C62-588D4779F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53E73CE-D90F-C599-BD74-562618223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05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D23DA4-E841-8FDA-2857-0AAD151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19D8546-1795-D23B-C8A6-9AEA6071BE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948BF5A-7DBE-B712-8E7B-B2D704B56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41129-B4B7-6850-D5E5-E7EA53D39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FC0AF2-0C7B-B60D-E333-212326B2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5085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C14E08DE-842E-0284-DE17-2CCEC667DC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D378FFF-6954-C419-0F84-51676B060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8B2C71-7A81-5103-D239-47CDADE5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40ECA77-E769-8EA6-9A58-F83C18F36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449CB-DCF3-68E1-3D11-0134C64BA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77472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628664DC-3409-BC3E-3EFB-7C3FA8633E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4527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84954E4-0178-D801-1407-8991C03F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55EA775-D878-0B71-B314-2AE4EFC89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93E719-DA39-3D28-0BB9-4F524BB7C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0CA46AB-6254-B526-362F-FDC94AAE6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60616E2-AC15-5D8F-690A-2F97218C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835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871933-A486-3373-1329-79299793B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3316E2B-3614-D378-BCA6-76A9797270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0BC3A1C-6406-E60F-2131-B2ED239F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6738B2E-EF7B-0573-4724-CB225B956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D8C4412-9AD1-E701-0703-6CD97F310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794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22AFF4-BB22-DA89-F96A-947BA4631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7BDA82-E394-2BCD-9289-10AFA33223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94A412D-3C21-05D9-6284-A4ED919F0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3237D2A-1CD4-F2F0-897A-BA649D819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EFBDCA1-6554-AF01-48C9-73D5CB51E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C339013-A5DB-4F3F-0EAF-F30B1630A3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3361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C4DB33-87F5-25F8-9C5B-DDD5D0D36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5E13CFB-3AD0-5B34-E296-3CA9D561CC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E4B732D9-C880-5263-E466-B29B63250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6AB4DAA-0693-6CC3-3294-0CEE69385A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17F9C85-C3F7-7121-CF36-EFE0C448732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AEC05956-6D46-23F4-1566-B3C75E089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4B4257A-4426-E5DC-98EF-65AA353D9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2CD3746-C9C0-C71D-57EA-6F3954D0D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0902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38AD39-FFD7-EC02-35B6-3FB014663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B8ABA8B-53A6-B2A8-1FEA-98518F041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7EA0F98-8892-BC23-A643-F63EE8E06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F8F2674D-D0E0-C90F-4568-E183F58FB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7522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68ABBBE1-E2D9-C810-774B-010012624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F9E083D-216B-D35F-7BBD-FAD631A68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D0847D-329A-261B-BAC2-64B51D7B22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744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47EB75-7638-DA7E-1428-190A7CDCD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460EC1F-FA4C-E273-BD3D-FF61DBCBA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93492A-30EE-828D-B28E-9009C7C22E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7D2FC0C-3E84-7E6B-0029-7CCEEE604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B99B43C-6EE7-5F14-9F76-228AC1FA3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84E58FB-443E-DFA9-EE75-556487439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78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34A5B86-5D9A-1871-8D02-357B346DC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A9FB82A-D3A9-4E8D-20C9-A903ACB412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7270EFC-EB7A-8793-91D5-8DA036FD54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42D215-D599-DB29-220A-1D96CB68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387FEAF-C3FC-B8EA-849D-312B962BC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B92AC29-DB4F-FC53-BC9E-6544E72C8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16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2274935-2CEB-F6FB-F16A-63FFF632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ED424EF-8983-878D-52E0-4CEC6C9D47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025CA9-8CA8-0304-163A-CB2A53F5FB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2583CD-823B-43A9-B984-E797A218F237}" type="datetimeFigureOut">
              <a:rPr lang="ko-KR" altLang="en-US" smtClean="0"/>
              <a:t>2025-12-02 (Tue)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886B95C-F164-D981-CC3F-9CD0D74D62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C47CBB4-6124-B8AA-71E6-59CB867259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CEC876-0C2A-41DF-B248-A0385AEA7B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923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B487EF48-481C-B5A9-2988-35DFBD68A541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53" name="Rectangle 8">
              <a:extLst>
                <a:ext uri="{FF2B5EF4-FFF2-40B4-BE49-F238E27FC236}">
                  <a16:creationId xmlns:a16="http://schemas.microsoft.com/office/drawing/2014/main" id="{B45D8330-2AD7-D2DF-920D-9DD8AFC6EC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54" name="Rectangle 9">
              <a:extLst>
                <a:ext uri="{FF2B5EF4-FFF2-40B4-BE49-F238E27FC236}">
                  <a16:creationId xmlns:a16="http://schemas.microsoft.com/office/drawing/2014/main" id="{E1628898-344E-F2D8-98F1-287E8BB8F6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55" name="Rectangle 10">
              <a:extLst>
                <a:ext uri="{FF2B5EF4-FFF2-40B4-BE49-F238E27FC236}">
                  <a16:creationId xmlns:a16="http://schemas.microsoft.com/office/drawing/2014/main" id="{AEF65F8F-F6AD-C9BA-57F5-CD1116F32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56" name="Line 11">
              <a:extLst>
                <a:ext uri="{FF2B5EF4-FFF2-40B4-BE49-F238E27FC236}">
                  <a16:creationId xmlns:a16="http://schemas.microsoft.com/office/drawing/2014/main" id="{94011BCE-A774-29C3-5B4E-DD97FF3CC9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7" name="Line 12">
              <a:extLst>
                <a:ext uri="{FF2B5EF4-FFF2-40B4-BE49-F238E27FC236}">
                  <a16:creationId xmlns:a16="http://schemas.microsoft.com/office/drawing/2014/main" id="{65092B89-4126-72B9-F765-A87C0569A7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8" name="Line 13">
              <a:extLst>
                <a:ext uri="{FF2B5EF4-FFF2-40B4-BE49-F238E27FC236}">
                  <a16:creationId xmlns:a16="http://schemas.microsoft.com/office/drawing/2014/main" id="{0D603138-C1B9-BEEB-C66D-D0733E44F9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9" name="Line 14">
              <a:extLst>
                <a:ext uri="{FF2B5EF4-FFF2-40B4-BE49-F238E27FC236}">
                  <a16:creationId xmlns:a16="http://schemas.microsoft.com/office/drawing/2014/main" id="{381466F8-BA1B-F0F8-9D29-34A6CFD51C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0" name="Line 15">
              <a:extLst>
                <a:ext uri="{FF2B5EF4-FFF2-40B4-BE49-F238E27FC236}">
                  <a16:creationId xmlns:a16="http://schemas.microsoft.com/office/drawing/2014/main" id="{CEBDD7DD-0FF7-FDFA-DC79-8FD414EF29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1" name="Line 16">
              <a:extLst>
                <a:ext uri="{FF2B5EF4-FFF2-40B4-BE49-F238E27FC236}">
                  <a16:creationId xmlns:a16="http://schemas.microsoft.com/office/drawing/2014/main" id="{6949ABBC-7041-4ED8-9F7F-FB9E3CDCCE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2" name="Rectangle 17">
              <a:extLst>
                <a:ext uri="{FF2B5EF4-FFF2-40B4-BE49-F238E27FC236}">
                  <a16:creationId xmlns:a16="http://schemas.microsoft.com/office/drawing/2014/main" id="{588723A5-2CD4-1B48-BECB-B3A4962AA3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ADAMSON</a:t>
              </a:r>
            </a:p>
          </p:txBody>
        </p:sp>
        <p:sp>
          <p:nvSpPr>
            <p:cNvPr id="10263" name="Rectangle 18">
              <a:extLst>
                <a:ext uri="{FF2B5EF4-FFF2-40B4-BE49-F238E27FC236}">
                  <a16:creationId xmlns:a16="http://schemas.microsoft.com/office/drawing/2014/main" id="{DDF89BA1-7DE7-F282-9C8E-FCC9DF01E6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M12-A/P		</a:t>
              </a:r>
            </a:p>
          </p:txBody>
        </p:sp>
        <p:sp>
          <p:nvSpPr>
            <p:cNvPr id="10264" name="Rectangle 19">
              <a:extLst>
                <a:ext uri="{FF2B5EF4-FFF2-40B4-BE49-F238E27FC236}">
                  <a16:creationId xmlns:a16="http://schemas.microsoft.com/office/drawing/2014/main" id="{A6037D52-2951-0916-BFD3-5DB5B7CB4E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STAGE MONITOR SPEAKER</a:t>
              </a:r>
            </a:p>
          </p:txBody>
        </p:sp>
        <p:sp>
          <p:nvSpPr>
            <p:cNvPr id="10265" name="Line 20">
              <a:extLst>
                <a:ext uri="{FF2B5EF4-FFF2-40B4-BE49-F238E27FC236}">
                  <a16:creationId xmlns:a16="http://schemas.microsoft.com/office/drawing/2014/main" id="{D9885F42-2C90-7221-447F-0DFBAE0994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6" name="Line 21">
              <a:extLst>
                <a:ext uri="{FF2B5EF4-FFF2-40B4-BE49-F238E27FC236}">
                  <a16:creationId xmlns:a16="http://schemas.microsoft.com/office/drawing/2014/main" id="{3D8F8533-63A7-A0D3-6832-8A40FE68FD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7" name="Line 22">
              <a:extLst>
                <a:ext uri="{FF2B5EF4-FFF2-40B4-BE49-F238E27FC236}">
                  <a16:creationId xmlns:a16="http://schemas.microsoft.com/office/drawing/2014/main" id="{6B7C58D6-CCB1-5310-6C93-AFD9C9159C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8" name="Line 23">
              <a:extLst>
                <a:ext uri="{FF2B5EF4-FFF2-40B4-BE49-F238E27FC236}">
                  <a16:creationId xmlns:a16="http://schemas.microsoft.com/office/drawing/2014/main" id="{C304394C-5992-ABA7-C262-4F0AA6BCB8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9" name="Line 24">
              <a:extLst>
                <a:ext uri="{FF2B5EF4-FFF2-40B4-BE49-F238E27FC236}">
                  <a16:creationId xmlns:a16="http://schemas.microsoft.com/office/drawing/2014/main" id="{4C463DF1-9009-4291-F2E7-9B779E4939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70" name="Line 25">
              <a:extLst>
                <a:ext uri="{FF2B5EF4-FFF2-40B4-BE49-F238E27FC236}">
                  <a16:creationId xmlns:a16="http://schemas.microsoft.com/office/drawing/2014/main" id="{7AD50B6D-C8F2-9FEF-CBF7-35E2FF92D8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073" name="Rectangle 25">
            <a:extLst>
              <a:ext uri="{FF2B5EF4-FFF2-40B4-BE49-F238E27FC236}">
                <a16:creationId xmlns:a16="http://schemas.microsoft.com/office/drawing/2014/main" id="{BEFB6586-E172-4575-6E05-93CA176BB1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4" name="Rectangle 26">
            <a:extLst>
              <a:ext uri="{FF2B5EF4-FFF2-40B4-BE49-F238E27FC236}">
                <a16:creationId xmlns:a16="http://schemas.microsoft.com/office/drawing/2014/main" id="{425E4EAE-20A8-EF12-25DE-58ED05AAB2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5" name="Rectangle 27">
            <a:extLst>
              <a:ext uri="{FF2B5EF4-FFF2-40B4-BE49-F238E27FC236}">
                <a16:creationId xmlns:a16="http://schemas.microsoft.com/office/drawing/2014/main" id="{9020AA76-808A-DE9D-6F6C-21DCE05E76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6" name="Rectangle 28">
            <a:extLst>
              <a:ext uri="{FF2B5EF4-FFF2-40B4-BE49-F238E27FC236}">
                <a16:creationId xmlns:a16="http://schemas.microsoft.com/office/drawing/2014/main" id="{E071129A-B6F4-CCB0-7B08-D3FC51DA70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7" name="Rectangle 29">
            <a:extLst>
              <a:ext uri="{FF2B5EF4-FFF2-40B4-BE49-F238E27FC236}">
                <a16:creationId xmlns:a16="http://schemas.microsoft.com/office/drawing/2014/main" id="{BF0ABBDA-E142-38B3-F42F-E637FBC796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78" name="Rectangle 30">
            <a:extLst>
              <a:ext uri="{FF2B5EF4-FFF2-40B4-BE49-F238E27FC236}">
                <a16:creationId xmlns:a16="http://schemas.microsoft.com/office/drawing/2014/main" id="{08461F4E-ED2F-46A7-A500-B6C7D60A8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0" name="Rectangle 32">
            <a:extLst>
              <a:ext uri="{FF2B5EF4-FFF2-40B4-BE49-F238E27FC236}">
                <a16:creationId xmlns:a16="http://schemas.microsoft.com/office/drawing/2014/main" id="{9FA23419-F299-4B43-FCDE-261889304E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2082" name="Rectangle 34">
            <a:extLst>
              <a:ext uri="{FF2B5EF4-FFF2-40B4-BE49-F238E27FC236}">
                <a16:creationId xmlns:a16="http://schemas.microsoft.com/office/drawing/2014/main" id="{D43F2A8C-972A-001F-8B85-A6B6BE480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1" y="439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 anchor="ctr">
            <a:spAutoFit/>
          </a:bodyPr>
          <a:lstStyle/>
          <a:p>
            <a:pPr eaLnBrk="1" latinLnBrk="1" hangingPunct="1">
              <a:defRPr/>
            </a:pPr>
            <a:endParaRPr lang="ko-KR" altLang="en-US"/>
          </a:p>
        </p:txBody>
      </p:sp>
      <p:sp>
        <p:nvSpPr>
          <p:cNvPr id="33" name="Text Box 25">
            <a:extLst>
              <a:ext uri="{FF2B5EF4-FFF2-40B4-BE49-F238E27FC236}">
                <a16:creationId xmlns:a16="http://schemas.microsoft.com/office/drawing/2014/main" id="{075FD384-9A4E-6A52-27DC-4A6C644C0B8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326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맑은 고딕"/>
                <a:ea typeface="맑은 고딕"/>
              </a:rPr>
              <a:t> STAGE MONITOR SPEAKER</a:t>
            </a:r>
          </a:p>
          <a:p>
            <a:pPr algn="ctr">
              <a:lnSpc>
                <a:spcPct val="150000"/>
              </a:lnSpc>
              <a:defRPr/>
            </a:pPr>
            <a:endParaRPr lang="en-US" altLang="ko-KR" sz="750" dirty="0"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Frequency Range (+/- 3dB) 	: 60 Hz - 18 kHz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Directivity (-6dB) H x V 	: 65° x 65°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Maximum Peak SPL (Active / Passive)	: 136.9 dB / 136.7 dB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LF 		: 12” ND12-L Kevlar Neodymium Mid-Bass 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Components HF 		: B&amp;C DE920TN 3” Diaphragm / 1.4” Exit Compression 		Driver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Nominal Impedance LF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HF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Nominal Impedance Passive 	: 8 </a:t>
            </a:r>
            <a:r>
              <a:rPr lang="el-GR" altLang="ko-KR" sz="750" dirty="0">
                <a:latin typeface="+mn-ea"/>
              </a:rPr>
              <a:t>Ω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l-GR" altLang="ko-KR" sz="750" dirty="0">
                <a:latin typeface="+mn-ea"/>
              </a:rPr>
              <a:t> </a:t>
            </a:r>
            <a:r>
              <a:rPr lang="en-US" altLang="ko-KR" sz="750" dirty="0">
                <a:latin typeface="+mn-ea"/>
              </a:rPr>
              <a:t>Power Handling (AES / Peak) LF 	: 500 / 2000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HF 	: 110 / 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Power Handling (AES / Peak) Passive 	: 610 / 2440 W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Connection 		: 4x </a:t>
            </a:r>
            <a:r>
              <a:rPr lang="en-US" altLang="ko-KR" sz="750" dirty="0" err="1">
                <a:latin typeface="+mn-ea"/>
              </a:rPr>
              <a:t>Speakon</a:t>
            </a:r>
            <a:r>
              <a:rPr lang="en-US" altLang="ko-KR" sz="750" dirty="0">
                <a:latin typeface="+mn-ea"/>
              </a:rPr>
              <a:t>™ NL4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Dimension (</a:t>
            </a:r>
            <a:r>
              <a:rPr lang="en-US" altLang="ko-KR" sz="750" dirty="0" err="1">
                <a:latin typeface="+mn-ea"/>
              </a:rPr>
              <a:t>WxHxD</a:t>
            </a:r>
            <a:r>
              <a:rPr lang="en-US" altLang="ko-KR" sz="750" dirty="0">
                <a:latin typeface="+mn-ea"/>
              </a:rPr>
              <a:t>)	: 638 x 343 x 401mm 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Weight		: 19.3kg</a:t>
            </a:r>
          </a:p>
          <a:p>
            <a:pPr eaLnBrk="1" latinLnBrk="1" hangingPunct="1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altLang="ko-KR" sz="750" dirty="0">
                <a:latin typeface="+mn-ea"/>
              </a:rPr>
              <a:t> Processing 		: Lake, XTA</a:t>
            </a:r>
          </a:p>
        </p:txBody>
      </p:sp>
      <p:pic>
        <p:nvPicPr>
          <p:cNvPr id="10252" name="Picture 32" descr="M12">
            <a:extLst>
              <a:ext uri="{FF2B5EF4-FFF2-40B4-BE49-F238E27FC236}">
                <a16:creationId xmlns:a16="http://schemas.microsoft.com/office/drawing/2014/main" id="{79132F7C-486D-3CAF-8F80-90E4FFA18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545" t="21158" r="10193" b="18297"/>
          <a:stretch>
            <a:fillRect/>
          </a:stretch>
        </p:blipFill>
        <p:spPr bwMode="auto">
          <a:xfrm>
            <a:off x="7013575" y="2986088"/>
            <a:ext cx="2914650" cy="231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199</Words>
  <Application>Microsoft Office PowerPoint</Application>
  <PresentationFormat>와이드스크린</PresentationFormat>
  <Paragraphs>23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25</cp:revision>
  <dcterms:created xsi:type="dcterms:W3CDTF">2025-12-02T01:02:24Z</dcterms:created>
  <dcterms:modified xsi:type="dcterms:W3CDTF">2025-12-02T01:20:52Z</dcterms:modified>
</cp:coreProperties>
</file>