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8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슬라이드 이미지 개체 틀 1">
            <a:extLst>
              <a:ext uri="{FF2B5EF4-FFF2-40B4-BE49-F238E27FC236}">
                <a16:creationId xmlns:a16="http://schemas.microsoft.com/office/drawing/2014/main" id="{11629980-314B-E601-4EE3-FDEF83F59A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슬라이드 노트 개체 틀 2">
            <a:extLst>
              <a:ext uri="{FF2B5EF4-FFF2-40B4-BE49-F238E27FC236}">
                <a16:creationId xmlns:a16="http://schemas.microsoft.com/office/drawing/2014/main" id="{041A1388-9D97-4F12-89C8-F6C382AF84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7">
            <a:extLst>
              <a:ext uri="{FF2B5EF4-FFF2-40B4-BE49-F238E27FC236}">
                <a16:creationId xmlns:a16="http://schemas.microsoft.com/office/drawing/2014/main" id="{9A29DE42-2326-78EE-E86C-E32C42316B9C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2301" name="Rectangle 8">
              <a:extLst>
                <a:ext uri="{FF2B5EF4-FFF2-40B4-BE49-F238E27FC236}">
                  <a16:creationId xmlns:a16="http://schemas.microsoft.com/office/drawing/2014/main" id="{DE602343-1FF3-FE08-51A5-7A268B3859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2302" name="Rectangle 9">
              <a:extLst>
                <a:ext uri="{FF2B5EF4-FFF2-40B4-BE49-F238E27FC236}">
                  <a16:creationId xmlns:a16="http://schemas.microsoft.com/office/drawing/2014/main" id="{B51F428A-52EC-5441-870A-80BE5C2C65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2303" name="Rectangle 10">
              <a:extLst>
                <a:ext uri="{FF2B5EF4-FFF2-40B4-BE49-F238E27FC236}">
                  <a16:creationId xmlns:a16="http://schemas.microsoft.com/office/drawing/2014/main" id="{173B319A-CDB4-FD90-A243-06065D0DBD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2304" name="Line 11">
              <a:extLst>
                <a:ext uri="{FF2B5EF4-FFF2-40B4-BE49-F238E27FC236}">
                  <a16:creationId xmlns:a16="http://schemas.microsoft.com/office/drawing/2014/main" id="{8C177716-4E18-C793-3286-A30E429B53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5" name="Line 12">
              <a:extLst>
                <a:ext uri="{FF2B5EF4-FFF2-40B4-BE49-F238E27FC236}">
                  <a16:creationId xmlns:a16="http://schemas.microsoft.com/office/drawing/2014/main" id="{01F8E080-14ED-EBA1-5637-62279CA7B8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6" name="Line 13">
              <a:extLst>
                <a:ext uri="{FF2B5EF4-FFF2-40B4-BE49-F238E27FC236}">
                  <a16:creationId xmlns:a16="http://schemas.microsoft.com/office/drawing/2014/main" id="{9FAE8817-C70F-ED6F-0D29-1B42A60DDF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7" name="Line 14">
              <a:extLst>
                <a:ext uri="{FF2B5EF4-FFF2-40B4-BE49-F238E27FC236}">
                  <a16:creationId xmlns:a16="http://schemas.microsoft.com/office/drawing/2014/main" id="{D3AF399F-7929-864C-89A2-E5315ED4E1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8" name="Line 15">
              <a:extLst>
                <a:ext uri="{FF2B5EF4-FFF2-40B4-BE49-F238E27FC236}">
                  <a16:creationId xmlns:a16="http://schemas.microsoft.com/office/drawing/2014/main" id="{446A2061-9679-A9CA-62FE-AB5F5E4694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9" name="Line 16">
              <a:extLst>
                <a:ext uri="{FF2B5EF4-FFF2-40B4-BE49-F238E27FC236}">
                  <a16:creationId xmlns:a16="http://schemas.microsoft.com/office/drawing/2014/main" id="{44DF68FA-68D1-F8CA-D35B-9F3E2BEED0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0" name="Rectangle 17">
              <a:extLst>
                <a:ext uri="{FF2B5EF4-FFF2-40B4-BE49-F238E27FC236}">
                  <a16:creationId xmlns:a16="http://schemas.microsoft.com/office/drawing/2014/main" id="{5BF39E19-477E-FACF-D3A2-AEC582432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2311" name="Rectangle 18">
              <a:extLst>
                <a:ext uri="{FF2B5EF4-FFF2-40B4-BE49-F238E27FC236}">
                  <a16:creationId xmlns:a16="http://schemas.microsoft.com/office/drawing/2014/main" id="{2B5BE5B3-1713-A6BD-3291-27FB04053A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M15-A		</a:t>
              </a:r>
            </a:p>
          </p:txBody>
        </p:sp>
        <p:sp>
          <p:nvSpPr>
            <p:cNvPr id="12312" name="Rectangle 19">
              <a:extLst>
                <a:ext uri="{FF2B5EF4-FFF2-40B4-BE49-F238E27FC236}">
                  <a16:creationId xmlns:a16="http://schemas.microsoft.com/office/drawing/2014/main" id="{E5BE3CF8-6668-8963-0978-D4DE1A2804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STAGE MONITOR SPEAKER</a:t>
              </a:r>
            </a:p>
          </p:txBody>
        </p:sp>
        <p:sp>
          <p:nvSpPr>
            <p:cNvPr id="12313" name="Line 20">
              <a:extLst>
                <a:ext uri="{FF2B5EF4-FFF2-40B4-BE49-F238E27FC236}">
                  <a16:creationId xmlns:a16="http://schemas.microsoft.com/office/drawing/2014/main" id="{5B9BA1FD-298E-CD65-2645-A4B3D8B1CE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4" name="Line 21">
              <a:extLst>
                <a:ext uri="{FF2B5EF4-FFF2-40B4-BE49-F238E27FC236}">
                  <a16:creationId xmlns:a16="http://schemas.microsoft.com/office/drawing/2014/main" id="{BA833089-6B39-D157-8110-8AE540C873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5" name="Line 22">
              <a:extLst>
                <a:ext uri="{FF2B5EF4-FFF2-40B4-BE49-F238E27FC236}">
                  <a16:creationId xmlns:a16="http://schemas.microsoft.com/office/drawing/2014/main" id="{456AE041-E57C-61F0-F5C6-79D01B5FA5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6" name="Line 23">
              <a:extLst>
                <a:ext uri="{FF2B5EF4-FFF2-40B4-BE49-F238E27FC236}">
                  <a16:creationId xmlns:a16="http://schemas.microsoft.com/office/drawing/2014/main" id="{31CCC268-2C7A-A70C-FCAE-CB735491F4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7" name="Line 24">
              <a:extLst>
                <a:ext uri="{FF2B5EF4-FFF2-40B4-BE49-F238E27FC236}">
                  <a16:creationId xmlns:a16="http://schemas.microsoft.com/office/drawing/2014/main" id="{78F7E35E-042B-EA04-966D-4579FC297E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8" name="Line 25">
              <a:extLst>
                <a:ext uri="{FF2B5EF4-FFF2-40B4-BE49-F238E27FC236}">
                  <a16:creationId xmlns:a16="http://schemas.microsoft.com/office/drawing/2014/main" id="{09569690-DB97-1E37-C5E8-06DB61540E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F65E831B-5EC2-E874-BA12-050107971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98DD0E98-DF34-1B6B-E75A-1A004E0EF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82DB1F45-1CA0-CFC7-8660-54ECE59F7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BF62C17F-C795-6E24-DED2-A46335E57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F1B75A9C-469F-32EE-EE5D-FB7D9433A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F87675EC-E0EB-4B88-EEEF-9D4706C50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D902A07E-C409-335B-1470-50E243C3E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396890A4-2939-E268-FA32-88FDF3F8B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33" name="Text Box 25">
            <a:extLst>
              <a:ext uri="{FF2B5EF4-FFF2-40B4-BE49-F238E27FC236}">
                <a16:creationId xmlns:a16="http://schemas.microsoft.com/office/drawing/2014/main" id="{C85CBDF7-ACB8-0A4D-F8AA-654F8E7C7E8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91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 MULTI-PURPOSE LOUDSPEAKER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50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(-6dB) H x V 	: 50° x 50°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137.8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ND15-L 15”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</a:t>
            </a:r>
            <a:r>
              <a:rPr lang="fr-FR" altLang="ko-KR" sz="750" dirty="0">
                <a:latin typeface="+mn-ea"/>
              </a:rPr>
              <a:t>B&amp;C DE1000 4” Diaphragm / 1.5” Exit Compression 		Driver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500 /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140 / 560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4x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724 x 356 x 429mm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25.63kg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Lake, XTA</a:t>
            </a:r>
          </a:p>
        </p:txBody>
      </p:sp>
      <p:pic>
        <p:nvPicPr>
          <p:cNvPr id="12300" name="Picture 32" descr="M12">
            <a:extLst>
              <a:ext uri="{FF2B5EF4-FFF2-40B4-BE49-F238E27FC236}">
                <a16:creationId xmlns:a16="http://schemas.microsoft.com/office/drawing/2014/main" id="{2F642023-00EE-9EDD-5233-9E94771816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45" t="21158" r="10193" b="18297"/>
          <a:stretch>
            <a:fillRect/>
          </a:stretch>
        </p:blipFill>
        <p:spPr bwMode="auto">
          <a:xfrm>
            <a:off x="7013575" y="2986088"/>
            <a:ext cx="2914650" cy="231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164</Words>
  <Application>Microsoft Office PowerPoint</Application>
  <PresentationFormat>와이드스크린</PresentationFormat>
  <Paragraphs>21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26</cp:revision>
  <dcterms:created xsi:type="dcterms:W3CDTF">2025-12-02T01:02:24Z</dcterms:created>
  <dcterms:modified xsi:type="dcterms:W3CDTF">2025-12-02T01:21:24Z</dcterms:modified>
</cp:coreProperties>
</file>