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>
            <a:extLst>
              <a:ext uri="{FF2B5EF4-FFF2-40B4-BE49-F238E27FC236}">
                <a16:creationId xmlns:a16="http://schemas.microsoft.com/office/drawing/2014/main" id="{4C475432-97AD-C7F7-54BD-15AF03C0BB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>
            <a:extLst>
              <a:ext uri="{FF2B5EF4-FFF2-40B4-BE49-F238E27FC236}">
                <a16:creationId xmlns:a16="http://schemas.microsoft.com/office/drawing/2014/main" id="{8BD946D7-3734-186B-67D3-D52F39F4F9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7">
            <a:extLst>
              <a:ext uri="{FF2B5EF4-FFF2-40B4-BE49-F238E27FC236}">
                <a16:creationId xmlns:a16="http://schemas.microsoft.com/office/drawing/2014/main" id="{5D646C29-A798-5D7B-369D-0BDBF7E71FD4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4349" name="Rectangle 8">
              <a:extLst>
                <a:ext uri="{FF2B5EF4-FFF2-40B4-BE49-F238E27FC236}">
                  <a16:creationId xmlns:a16="http://schemas.microsoft.com/office/drawing/2014/main" id="{867DA259-AB3B-8684-AB10-DEF3207DD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4350" name="Rectangle 9">
              <a:extLst>
                <a:ext uri="{FF2B5EF4-FFF2-40B4-BE49-F238E27FC236}">
                  <a16:creationId xmlns:a16="http://schemas.microsoft.com/office/drawing/2014/main" id="{7A35ECE9-49A8-F323-03BF-4B8E24829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4351" name="Rectangle 10">
              <a:extLst>
                <a:ext uri="{FF2B5EF4-FFF2-40B4-BE49-F238E27FC236}">
                  <a16:creationId xmlns:a16="http://schemas.microsoft.com/office/drawing/2014/main" id="{CE678CBD-D461-A647-6D34-CE75D8FE1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4352" name="Line 11">
              <a:extLst>
                <a:ext uri="{FF2B5EF4-FFF2-40B4-BE49-F238E27FC236}">
                  <a16:creationId xmlns:a16="http://schemas.microsoft.com/office/drawing/2014/main" id="{2D95F7A8-8FAF-74B0-01DE-C53CB47823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3" name="Line 12">
              <a:extLst>
                <a:ext uri="{FF2B5EF4-FFF2-40B4-BE49-F238E27FC236}">
                  <a16:creationId xmlns:a16="http://schemas.microsoft.com/office/drawing/2014/main" id="{E7E04AE8-9433-468C-FA18-081D4F70C0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4" name="Line 13">
              <a:extLst>
                <a:ext uri="{FF2B5EF4-FFF2-40B4-BE49-F238E27FC236}">
                  <a16:creationId xmlns:a16="http://schemas.microsoft.com/office/drawing/2014/main" id="{7B926822-CA2F-61D7-F82A-2B57E23A05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5" name="Line 14">
              <a:extLst>
                <a:ext uri="{FF2B5EF4-FFF2-40B4-BE49-F238E27FC236}">
                  <a16:creationId xmlns:a16="http://schemas.microsoft.com/office/drawing/2014/main" id="{2F665FA9-FFC9-265A-6D96-91424F593C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6" name="Line 15">
              <a:extLst>
                <a:ext uri="{FF2B5EF4-FFF2-40B4-BE49-F238E27FC236}">
                  <a16:creationId xmlns:a16="http://schemas.microsoft.com/office/drawing/2014/main" id="{3D971993-DDAC-F939-CD86-79BB28057C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7" name="Line 16">
              <a:extLst>
                <a:ext uri="{FF2B5EF4-FFF2-40B4-BE49-F238E27FC236}">
                  <a16:creationId xmlns:a16="http://schemas.microsoft.com/office/drawing/2014/main" id="{171848B1-0F42-2365-6B59-C23CA033E2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8" name="Rectangle 17">
              <a:extLst>
                <a:ext uri="{FF2B5EF4-FFF2-40B4-BE49-F238E27FC236}">
                  <a16:creationId xmlns:a16="http://schemas.microsoft.com/office/drawing/2014/main" id="{7A5711E3-FE23-6F9A-5297-F5E7D124E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4359" name="Rectangle 18">
              <a:extLst>
                <a:ext uri="{FF2B5EF4-FFF2-40B4-BE49-F238E27FC236}">
                  <a16:creationId xmlns:a16="http://schemas.microsoft.com/office/drawing/2014/main" id="{B7E8A046-4A85-7C1B-802F-DB4AE506A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M15-A/P		</a:t>
              </a:r>
            </a:p>
          </p:txBody>
        </p:sp>
        <p:sp>
          <p:nvSpPr>
            <p:cNvPr id="14360" name="Rectangle 19">
              <a:extLst>
                <a:ext uri="{FF2B5EF4-FFF2-40B4-BE49-F238E27FC236}">
                  <a16:creationId xmlns:a16="http://schemas.microsoft.com/office/drawing/2014/main" id="{57ECEAB3-55B7-265B-F448-D9BD0A554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STAGE MONITOR SPEAKER</a:t>
              </a:r>
            </a:p>
          </p:txBody>
        </p:sp>
        <p:sp>
          <p:nvSpPr>
            <p:cNvPr id="14361" name="Line 20">
              <a:extLst>
                <a:ext uri="{FF2B5EF4-FFF2-40B4-BE49-F238E27FC236}">
                  <a16:creationId xmlns:a16="http://schemas.microsoft.com/office/drawing/2014/main" id="{280804FE-6FC6-3196-BE64-EBE21656C5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2" name="Line 21">
              <a:extLst>
                <a:ext uri="{FF2B5EF4-FFF2-40B4-BE49-F238E27FC236}">
                  <a16:creationId xmlns:a16="http://schemas.microsoft.com/office/drawing/2014/main" id="{7329426F-D4AE-6393-303E-BDF0CBCD6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3" name="Line 22">
              <a:extLst>
                <a:ext uri="{FF2B5EF4-FFF2-40B4-BE49-F238E27FC236}">
                  <a16:creationId xmlns:a16="http://schemas.microsoft.com/office/drawing/2014/main" id="{6CD0A085-DD55-17AE-B56D-012A1B77E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4" name="Line 23">
              <a:extLst>
                <a:ext uri="{FF2B5EF4-FFF2-40B4-BE49-F238E27FC236}">
                  <a16:creationId xmlns:a16="http://schemas.microsoft.com/office/drawing/2014/main" id="{CA7295AE-54B4-5608-8958-FE0AA0A2D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5" name="Line 24">
              <a:extLst>
                <a:ext uri="{FF2B5EF4-FFF2-40B4-BE49-F238E27FC236}">
                  <a16:creationId xmlns:a16="http://schemas.microsoft.com/office/drawing/2014/main" id="{E398BB24-D2A1-C5D7-82C7-8429C0AF49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6" name="Line 25">
              <a:extLst>
                <a:ext uri="{FF2B5EF4-FFF2-40B4-BE49-F238E27FC236}">
                  <a16:creationId xmlns:a16="http://schemas.microsoft.com/office/drawing/2014/main" id="{C29A70FA-1479-E963-99A5-E7EE19197F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25F2F4EF-5836-5A9E-FB49-B6BB5F5F7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731A8DE2-ABB2-1D45-E461-BE600AA7C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CD4DAE6-12BD-9652-5A73-605C3BD1D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9989855C-62AA-00B1-9B43-D20177818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730A6D0F-788A-1555-C5F9-8B4027CBC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61E17CF3-DEE7-4615-9174-ACC91DAAF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08BA989-0056-F542-79D9-59E6C3D8E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800EE69-78B1-C430-7FA0-46E803F92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4347" name="Picture 34" descr="M15">
            <a:extLst>
              <a:ext uri="{FF2B5EF4-FFF2-40B4-BE49-F238E27FC236}">
                <a16:creationId xmlns:a16="http://schemas.microsoft.com/office/drawing/2014/main" id="{7D9D217A-9E4E-A139-E754-08CA2ED5F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5" t="21693" r="5563" b="18542"/>
          <a:stretch>
            <a:fillRect/>
          </a:stretch>
        </p:blipFill>
        <p:spPr bwMode="auto">
          <a:xfrm>
            <a:off x="6689725" y="2779714"/>
            <a:ext cx="35306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25">
            <a:extLst>
              <a:ext uri="{FF2B5EF4-FFF2-40B4-BE49-F238E27FC236}">
                <a16:creationId xmlns:a16="http://schemas.microsoft.com/office/drawing/2014/main" id="{AA60DC50-ADB0-E234-253C-C9C513F799E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326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MULTI-PURPOSE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50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50° x 50°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(Active / Passive)	: 137.8 dB / 137.3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ND15-L 15”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B&amp;C DE1000 4” Diaphragm / 1.5”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Passive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140 / 560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Passive 	: 640 / 2560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724 x 356 x 429mm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25.63kg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XTA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197</Words>
  <Application>Microsoft Office PowerPoint</Application>
  <PresentationFormat>와이드스크린</PresentationFormat>
  <Paragraphs>23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27</cp:revision>
  <dcterms:created xsi:type="dcterms:W3CDTF">2025-12-02T01:02:24Z</dcterms:created>
  <dcterms:modified xsi:type="dcterms:W3CDTF">2025-12-02T01:22:04Z</dcterms:modified>
</cp:coreProperties>
</file>