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슬라이드 이미지 개체 틀 1">
            <a:extLst>
              <a:ext uri="{FF2B5EF4-FFF2-40B4-BE49-F238E27FC236}">
                <a16:creationId xmlns:a16="http://schemas.microsoft.com/office/drawing/2014/main" id="{B6E34BAE-88C5-A957-AB13-A40C6AB8D6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슬라이드 노트 개체 틀 2">
            <a:extLst>
              <a:ext uri="{FF2B5EF4-FFF2-40B4-BE49-F238E27FC236}">
                <a16:creationId xmlns:a16="http://schemas.microsoft.com/office/drawing/2014/main" id="{9DB047DF-74E2-8947-6C64-2FF94D45B1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7">
            <a:extLst>
              <a:ext uri="{FF2B5EF4-FFF2-40B4-BE49-F238E27FC236}">
                <a16:creationId xmlns:a16="http://schemas.microsoft.com/office/drawing/2014/main" id="{A019C410-ED62-5DE6-3DF1-8BEC03ED6643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6397" name="Rectangle 8">
              <a:extLst>
                <a:ext uri="{FF2B5EF4-FFF2-40B4-BE49-F238E27FC236}">
                  <a16:creationId xmlns:a16="http://schemas.microsoft.com/office/drawing/2014/main" id="{CCCF1568-E758-5C19-6A03-D77E105F04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6398" name="Rectangle 9">
              <a:extLst>
                <a:ext uri="{FF2B5EF4-FFF2-40B4-BE49-F238E27FC236}">
                  <a16:creationId xmlns:a16="http://schemas.microsoft.com/office/drawing/2014/main" id="{2EFD1968-ADFC-77BA-32F8-004AAC9A14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6399" name="Rectangle 10">
              <a:extLst>
                <a:ext uri="{FF2B5EF4-FFF2-40B4-BE49-F238E27FC236}">
                  <a16:creationId xmlns:a16="http://schemas.microsoft.com/office/drawing/2014/main" id="{145323C7-C259-97DE-7231-A4E44AF4E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6400" name="Line 11">
              <a:extLst>
                <a:ext uri="{FF2B5EF4-FFF2-40B4-BE49-F238E27FC236}">
                  <a16:creationId xmlns:a16="http://schemas.microsoft.com/office/drawing/2014/main" id="{CDE397F0-B7B8-D968-66AD-00E3085F22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01" name="Line 12">
              <a:extLst>
                <a:ext uri="{FF2B5EF4-FFF2-40B4-BE49-F238E27FC236}">
                  <a16:creationId xmlns:a16="http://schemas.microsoft.com/office/drawing/2014/main" id="{9CA428AC-30A7-33E4-476B-458F232E56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02" name="Line 13">
              <a:extLst>
                <a:ext uri="{FF2B5EF4-FFF2-40B4-BE49-F238E27FC236}">
                  <a16:creationId xmlns:a16="http://schemas.microsoft.com/office/drawing/2014/main" id="{C19A73A3-DE0C-ABA0-3803-8A130B2EF2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03" name="Line 14">
              <a:extLst>
                <a:ext uri="{FF2B5EF4-FFF2-40B4-BE49-F238E27FC236}">
                  <a16:creationId xmlns:a16="http://schemas.microsoft.com/office/drawing/2014/main" id="{1DF90AF2-97E3-EFC3-9589-74F7CE4025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04" name="Line 15">
              <a:extLst>
                <a:ext uri="{FF2B5EF4-FFF2-40B4-BE49-F238E27FC236}">
                  <a16:creationId xmlns:a16="http://schemas.microsoft.com/office/drawing/2014/main" id="{16CEC3D8-E954-7B3A-1CF6-08F6287180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05" name="Line 16">
              <a:extLst>
                <a:ext uri="{FF2B5EF4-FFF2-40B4-BE49-F238E27FC236}">
                  <a16:creationId xmlns:a16="http://schemas.microsoft.com/office/drawing/2014/main" id="{C9E0BD76-1090-67A3-6E76-29F31CD0EC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06" name="Rectangle 17">
              <a:extLst>
                <a:ext uri="{FF2B5EF4-FFF2-40B4-BE49-F238E27FC236}">
                  <a16:creationId xmlns:a16="http://schemas.microsoft.com/office/drawing/2014/main" id="{706658D5-60AC-1CF5-A038-19DA9B57A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6407" name="Rectangle 18">
              <a:extLst>
                <a:ext uri="{FF2B5EF4-FFF2-40B4-BE49-F238E27FC236}">
                  <a16:creationId xmlns:a16="http://schemas.microsoft.com/office/drawing/2014/main" id="{84035E08-E5DC-16FC-F38D-8930F27C5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M212-A		</a:t>
              </a:r>
            </a:p>
          </p:txBody>
        </p:sp>
        <p:sp>
          <p:nvSpPr>
            <p:cNvPr id="16408" name="Rectangle 19">
              <a:extLst>
                <a:ext uri="{FF2B5EF4-FFF2-40B4-BE49-F238E27FC236}">
                  <a16:creationId xmlns:a16="http://schemas.microsoft.com/office/drawing/2014/main" id="{D8446210-BB53-7439-F4CA-67038B3C06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STAGE MONITOR SPEAKER</a:t>
              </a:r>
            </a:p>
          </p:txBody>
        </p:sp>
        <p:sp>
          <p:nvSpPr>
            <p:cNvPr id="16409" name="Line 20">
              <a:extLst>
                <a:ext uri="{FF2B5EF4-FFF2-40B4-BE49-F238E27FC236}">
                  <a16:creationId xmlns:a16="http://schemas.microsoft.com/office/drawing/2014/main" id="{EDC5CD94-8FC5-4907-758E-22D9A36854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0" name="Line 21">
              <a:extLst>
                <a:ext uri="{FF2B5EF4-FFF2-40B4-BE49-F238E27FC236}">
                  <a16:creationId xmlns:a16="http://schemas.microsoft.com/office/drawing/2014/main" id="{5C100DB4-E719-0394-6B52-D915FA12F7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1" name="Line 22">
              <a:extLst>
                <a:ext uri="{FF2B5EF4-FFF2-40B4-BE49-F238E27FC236}">
                  <a16:creationId xmlns:a16="http://schemas.microsoft.com/office/drawing/2014/main" id="{27F952D3-E59B-3515-F722-10B792A51F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2" name="Line 23">
              <a:extLst>
                <a:ext uri="{FF2B5EF4-FFF2-40B4-BE49-F238E27FC236}">
                  <a16:creationId xmlns:a16="http://schemas.microsoft.com/office/drawing/2014/main" id="{45D9C574-2CD6-EB59-B43C-26371028B4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3" name="Line 24">
              <a:extLst>
                <a:ext uri="{FF2B5EF4-FFF2-40B4-BE49-F238E27FC236}">
                  <a16:creationId xmlns:a16="http://schemas.microsoft.com/office/drawing/2014/main" id="{3822335A-1E8A-C4C9-4C64-502D0A1653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4" name="Line 25">
              <a:extLst>
                <a:ext uri="{FF2B5EF4-FFF2-40B4-BE49-F238E27FC236}">
                  <a16:creationId xmlns:a16="http://schemas.microsoft.com/office/drawing/2014/main" id="{6C7A5143-0CF0-CCCB-EB97-FB924CDC7D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13263F1A-5288-BF62-DB39-3EC0C08CF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FDFB313D-1C12-D258-7A6D-F6AE7CB0E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551F5F2A-24C7-32C0-5783-BB3260D6C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86C9EAC2-8AFC-DC7F-8BA4-14CD3EDBD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C31F0787-08CB-35CD-F925-4C22E71BC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7348F113-A032-91D5-DBA2-E64D94F9C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D2694B6F-7005-5169-6578-DE93D96C1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7ABD432E-7D8B-3067-D01E-B92EB6E4D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33" name="Text Box 25">
            <a:extLst>
              <a:ext uri="{FF2B5EF4-FFF2-40B4-BE49-F238E27FC236}">
                <a16:creationId xmlns:a16="http://schemas.microsoft.com/office/drawing/2014/main" id="{B5C19E85-72C3-FF33-9E71-A2E820171D5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91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 STAGE MONITOR 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50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65° x 65°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142.5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12” ND12-L Kevlar Neodymium Mid-Bass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B&amp;C DE920TN 3” Diaphragm / 1.4”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4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2x 500 / 2x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110 / 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630 x 401 x 584mm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32.65kg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Lake, XTA</a:t>
            </a:r>
          </a:p>
        </p:txBody>
      </p:sp>
      <p:pic>
        <p:nvPicPr>
          <p:cNvPr id="16396" name="Picture 2" descr="M212">
            <a:extLst>
              <a:ext uri="{FF2B5EF4-FFF2-40B4-BE49-F238E27FC236}">
                <a16:creationId xmlns:a16="http://schemas.microsoft.com/office/drawing/2014/main" id="{97C4F2B2-7683-397E-C926-FA395D0AF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575" y="2566989"/>
            <a:ext cx="3219450" cy="318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169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28</cp:revision>
  <dcterms:created xsi:type="dcterms:W3CDTF">2025-12-02T01:02:24Z</dcterms:created>
  <dcterms:modified xsi:type="dcterms:W3CDTF">2025-12-02T01:22:39Z</dcterms:modified>
</cp:coreProperties>
</file>