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8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슬라이드 이미지 개체 틀 1">
            <a:extLst>
              <a:ext uri="{FF2B5EF4-FFF2-40B4-BE49-F238E27FC236}">
                <a16:creationId xmlns:a16="http://schemas.microsoft.com/office/drawing/2014/main" id="{48823F65-279C-D3C1-AC0B-B65F246D0C6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슬라이드 노트 개체 틀 2">
            <a:extLst>
              <a:ext uri="{FF2B5EF4-FFF2-40B4-BE49-F238E27FC236}">
                <a16:creationId xmlns:a16="http://schemas.microsoft.com/office/drawing/2014/main" id="{6FB703A9-F6F6-AC93-166C-2666900A00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7">
            <a:extLst>
              <a:ext uri="{FF2B5EF4-FFF2-40B4-BE49-F238E27FC236}">
                <a16:creationId xmlns:a16="http://schemas.microsoft.com/office/drawing/2014/main" id="{C394556F-10AE-95A7-9728-1C8A4E9F4D4A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8445" name="Rectangle 8">
              <a:extLst>
                <a:ext uri="{FF2B5EF4-FFF2-40B4-BE49-F238E27FC236}">
                  <a16:creationId xmlns:a16="http://schemas.microsoft.com/office/drawing/2014/main" id="{B30D97B2-A82A-ECAC-AB33-D4838742A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8446" name="Rectangle 9">
              <a:extLst>
                <a:ext uri="{FF2B5EF4-FFF2-40B4-BE49-F238E27FC236}">
                  <a16:creationId xmlns:a16="http://schemas.microsoft.com/office/drawing/2014/main" id="{12E97F4F-E8C2-1523-8DF5-1DCD6E133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8447" name="Rectangle 10">
              <a:extLst>
                <a:ext uri="{FF2B5EF4-FFF2-40B4-BE49-F238E27FC236}">
                  <a16:creationId xmlns:a16="http://schemas.microsoft.com/office/drawing/2014/main" id="{56BAE8CB-8A51-E2C1-AE5A-63831F843E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8448" name="Line 11">
              <a:extLst>
                <a:ext uri="{FF2B5EF4-FFF2-40B4-BE49-F238E27FC236}">
                  <a16:creationId xmlns:a16="http://schemas.microsoft.com/office/drawing/2014/main" id="{88E57615-0218-FB73-3CFF-BFBFD6DB7A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49" name="Line 12">
              <a:extLst>
                <a:ext uri="{FF2B5EF4-FFF2-40B4-BE49-F238E27FC236}">
                  <a16:creationId xmlns:a16="http://schemas.microsoft.com/office/drawing/2014/main" id="{C6C12A0D-2254-AC31-0D6C-6437401008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50" name="Line 13">
              <a:extLst>
                <a:ext uri="{FF2B5EF4-FFF2-40B4-BE49-F238E27FC236}">
                  <a16:creationId xmlns:a16="http://schemas.microsoft.com/office/drawing/2014/main" id="{4368633A-EADD-A12F-72A2-B697192207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51" name="Line 14">
              <a:extLst>
                <a:ext uri="{FF2B5EF4-FFF2-40B4-BE49-F238E27FC236}">
                  <a16:creationId xmlns:a16="http://schemas.microsoft.com/office/drawing/2014/main" id="{1C6CAEA0-C939-7805-3C6B-E041F06888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52" name="Line 15">
              <a:extLst>
                <a:ext uri="{FF2B5EF4-FFF2-40B4-BE49-F238E27FC236}">
                  <a16:creationId xmlns:a16="http://schemas.microsoft.com/office/drawing/2014/main" id="{BC920408-347D-9EC8-4BEC-F399A5F740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53" name="Line 16">
              <a:extLst>
                <a:ext uri="{FF2B5EF4-FFF2-40B4-BE49-F238E27FC236}">
                  <a16:creationId xmlns:a16="http://schemas.microsoft.com/office/drawing/2014/main" id="{F85D03F0-72F2-FD54-4BDD-222BD96551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54" name="Rectangle 17">
              <a:extLst>
                <a:ext uri="{FF2B5EF4-FFF2-40B4-BE49-F238E27FC236}">
                  <a16:creationId xmlns:a16="http://schemas.microsoft.com/office/drawing/2014/main" id="{BE6F11BD-C1B0-269F-3832-9CEF279023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8455" name="Rectangle 18">
              <a:extLst>
                <a:ext uri="{FF2B5EF4-FFF2-40B4-BE49-F238E27FC236}">
                  <a16:creationId xmlns:a16="http://schemas.microsoft.com/office/drawing/2014/main" id="{7066BADF-2843-96A7-607C-DF2E810FEC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M215-A		</a:t>
              </a:r>
            </a:p>
          </p:txBody>
        </p:sp>
        <p:sp>
          <p:nvSpPr>
            <p:cNvPr id="18456" name="Rectangle 19">
              <a:extLst>
                <a:ext uri="{FF2B5EF4-FFF2-40B4-BE49-F238E27FC236}">
                  <a16:creationId xmlns:a16="http://schemas.microsoft.com/office/drawing/2014/main" id="{87BBB89A-F063-6D03-D5AB-C61BC7423D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STAGE MONITOR SPEAKER</a:t>
              </a:r>
            </a:p>
          </p:txBody>
        </p:sp>
        <p:sp>
          <p:nvSpPr>
            <p:cNvPr id="18457" name="Line 20">
              <a:extLst>
                <a:ext uri="{FF2B5EF4-FFF2-40B4-BE49-F238E27FC236}">
                  <a16:creationId xmlns:a16="http://schemas.microsoft.com/office/drawing/2014/main" id="{64366111-3887-B011-435F-A5B705F296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58" name="Line 21">
              <a:extLst>
                <a:ext uri="{FF2B5EF4-FFF2-40B4-BE49-F238E27FC236}">
                  <a16:creationId xmlns:a16="http://schemas.microsoft.com/office/drawing/2014/main" id="{49031593-5B96-4DBF-732A-5AECF4C157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59" name="Line 22">
              <a:extLst>
                <a:ext uri="{FF2B5EF4-FFF2-40B4-BE49-F238E27FC236}">
                  <a16:creationId xmlns:a16="http://schemas.microsoft.com/office/drawing/2014/main" id="{B8AB80BE-ABE0-2446-6E1C-6ED04E8766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60" name="Line 23">
              <a:extLst>
                <a:ext uri="{FF2B5EF4-FFF2-40B4-BE49-F238E27FC236}">
                  <a16:creationId xmlns:a16="http://schemas.microsoft.com/office/drawing/2014/main" id="{0ECDE20F-2B10-D1F5-7A46-8E02048B78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61" name="Line 24">
              <a:extLst>
                <a:ext uri="{FF2B5EF4-FFF2-40B4-BE49-F238E27FC236}">
                  <a16:creationId xmlns:a16="http://schemas.microsoft.com/office/drawing/2014/main" id="{0060449D-CCAD-6794-8370-F8A7614B7D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8462" name="Line 25">
              <a:extLst>
                <a:ext uri="{FF2B5EF4-FFF2-40B4-BE49-F238E27FC236}">
                  <a16:creationId xmlns:a16="http://schemas.microsoft.com/office/drawing/2014/main" id="{5F25EA7E-5697-ED01-4282-AC77352A02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CCB2E821-840C-91B9-5845-30448C750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AB28E791-1920-C1B1-492D-BE5DA519C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C4A2EB60-64F8-4F48-0BAB-949F998C92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1A042A59-9759-3C73-BE8D-36C0A8FC51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AA3D38E1-4C72-B0B9-4CD9-0A76EF4F1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AA4D9191-4684-F68D-5179-0CC3BD6B7B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9AF96936-7DB4-CEC7-965D-1A2EA76CD8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91EBAD72-8656-BB42-FF30-DCAAFFD3A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33" name="Text Box 25">
            <a:extLst>
              <a:ext uri="{FF2B5EF4-FFF2-40B4-BE49-F238E27FC236}">
                <a16:creationId xmlns:a16="http://schemas.microsoft.com/office/drawing/2014/main" id="{4651CAB7-2514-D594-77BC-05DFD5436D3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291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 STAGE MONITOR SPEAKER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45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(-6dB) H x V 	: 50° x 50°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	: 143.7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2x ND15-L 15” Kevlar Neodymium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 		: B&amp;C DE1000 4” Diaphragm / 1.5” Exit Compression 		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 	: 4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Nominal Impedance HF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2x 500 / 2x 2000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 	: 140 </a:t>
            </a:r>
            <a:r>
              <a:rPr lang="en-US" altLang="ko-KR" sz="750">
                <a:latin typeface="+mn-ea"/>
              </a:rPr>
              <a:t>/ 560 </a:t>
            </a:r>
            <a:r>
              <a:rPr lang="en-US" altLang="ko-KR" sz="750" dirty="0">
                <a:latin typeface="+mn-ea"/>
              </a:rPr>
              <a:t>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4x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818 x 470 x 605mm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41.6kg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		: Lake, XTA</a:t>
            </a:r>
          </a:p>
        </p:txBody>
      </p:sp>
      <p:pic>
        <p:nvPicPr>
          <p:cNvPr id="18444" name="Picture 2" descr="M215">
            <a:extLst>
              <a:ext uri="{FF2B5EF4-FFF2-40B4-BE49-F238E27FC236}">
                <a16:creationId xmlns:a16="http://schemas.microsoft.com/office/drawing/2014/main" id="{9E8A089B-1889-07F3-6BD3-E63F83695F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3063" y="2343151"/>
            <a:ext cx="3382962" cy="334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168</Words>
  <Application>Microsoft Office PowerPoint</Application>
  <PresentationFormat>와이드스크린</PresentationFormat>
  <Paragraphs>21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29</cp:revision>
  <dcterms:created xsi:type="dcterms:W3CDTF">2025-12-02T01:02:24Z</dcterms:created>
  <dcterms:modified xsi:type="dcterms:W3CDTF">2025-12-02T01:23:06Z</dcterms:modified>
</cp:coreProperties>
</file>