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F5634EE6-7E06-158E-5A52-A1376D4A48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71D4A7DB-C9AD-8A9D-E2C7-37DF76E8F3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66FDB270-F538-0126-F170-0B445942E372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19" name="Rectangle 8">
              <a:extLst>
                <a:ext uri="{FF2B5EF4-FFF2-40B4-BE49-F238E27FC236}">
                  <a16:creationId xmlns:a16="http://schemas.microsoft.com/office/drawing/2014/main" id="{E6B89310-A9DB-C21A-AE02-CD9491889F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20" name="Rectangle 9">
              <a:extLst>
                <a:ext uri="{FF2B5EF4-FFF2-40B4-BE49-F238E27FC236}">
                  <a16:creationId xmlns:a16="http://schemas.microsoft.com/office/drawing/2014/main" id="{2B7B3B8C-C29D-BBFC-6477-A30D07D51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21" name="Rectangle 10">
              <a:extLst>
                <a:ext uri="{FF2B5EF4-FFF2-40B4-BE49-F238E27FC236}">
                  <a16:creationId xmlns:a16="http://schemas.microsoft.com/office/drawing/2014/main" id="{837B0997-6087-867D-5A9B-FB8DAD67C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22" name="Line 11">
              <a:extLst>
                <a:ext uri="{FF2B5EF4-FFF2-40B4-BE49-F238E27FC236}">
                  <a16:creationId xmlns:a16="http://schemas.microsoft.com/office/drawing/2014/main" id="{67245B46-9DDC-26BB-37D2-467DFF34A9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3" name="Line 12">
              <a:extLst>
                <a:ext uri="{FF2B5EF4-FFF2-40B4-BE49-F238E27FC236}">
                  <a16:creationId xmlns:a16="http://schemas.microsoft.com/office/drawing/2014/main" id="{055E9E91-4657-FAFF-7648-35C6D789CA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4" name="Line 13">
              <a:extLst>
                <a:ext uri="{FF2B5EF4-FFF2-40B4-BE49-F238E27FC236}">
                  <a16:creationId xmlns:a16="http://schemas.microsoft.com/office/drawing/2014/main" id="{732C1E7D-5210-E2BC-D211-69690054AF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5" name="Line 14">
              <a:extLst>
                <a:ext uri="{FF2B5EF4-FFF2-40B4-BE49-F238E27FC236}">
                  <a16:creationId xmlns:a16="http://schemas.microsoft.com/office/drawing/2014/main" id="{ADAE336D-4614-D1E6-BA2F-D695C2EDE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6" name="Line 15">
              <a:extLst>
                <a:ext uri="{FF2B5EF4-FFF2-40B4-BE49-F238E27FC236}">
                  <a16:creationId xmlns:a16="http://schemas.microsoft.com/office/drawing/2014/main" id="{7ABCB921-C740-63DC-C286-8B7AD5A3F5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7" name="Line 16">
              <a:extLst>
                <a:ext uri="{FF2B5EF4-FFF2-40B4-BE49-F238E27FC236}">
                  <a16:creationId xmlns:a16="http://schemas.microsoft.com/office/drawing/2014/main" id="{06DCC7B3-D332-0083-71F2-1F5163E3F3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8" name="Rectangle 17">
              <a:extLst>
                <a:ext uri="{FF2B5EF4-FFF2-40B4-BE49-F238E27FC236}">
                  <a16:creationId xmlns:a16="http://schemas.microsoft.com/office/drawing/2014/main" id="{029B6264-272B-4B1B-5D06-4C6449BB71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4129" name="Rectangle 18">
              <a:extLst>
                <a:ext uri="{FF2B5EF4-FFF2-40B4-BE49-F238E27FC236}">
                  <a16:creationId xmlns:a16="http://schemas.microsoft.com/office/drawing/2014/main" id="{D615BD49-7DC7-EF5C-89E9-883894D27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POINT CONCENTRIC 5		</a:t>
              </a:r>
            </a:p>
          </p:txBody>
        </p:sp>
        <p:sp>
          <p:nvSpPr>
            <p:cNvPr id="4130" name="Rectangle 19">
              <a:extLst>
                <a:ext uri="{FF2B5EF4-FFF2-40B4-BE49-F238E27FC236}">
                  <a16:creationId xmlns:a16="http://schemas.microsoft.com/office/drawing/2014/main" id="{CE3C30A5-CD2C-24F6-CFDA-81145DC24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SPEAKER</a:t>
              </a:r>
            </a:p>
          </p:txBody>
        </p:sp>
        <p:sp>
          <p:nvSpPr>
            <p:cNvPr id="4131" name="Line 20">
              <a:extLst>
                <a:ext uri="{FF2B5EF4-FFF2-40B4-BE49-F238E27FC236}">
                  <a16:creationId xmlns:a16="http://schemas.microsoft.com/office/drawing/2014/main" id="{B5293A1F-4890-F987-B35D-CE848E4A26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2" name="Line 21">
              <a:extLst>
                <a:ext uri="{FF2B5EF4-FFF2-40B4-BE49-F238E27FC236}">
                  <a16:creationId xmlns:a16="http://schemas.microsoft.com/office/drawing/2014/main" id="{FC544AD5-533E-9B3B-71C9-D38F463ED4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 dirty="0"/>
            </a:p>
          </p:txBody>
        </p:sp>
        <p:sp>
          <p:nvSpPr>
            <p:cNvPr id="4133" name="Line 22">
              <a:extLst>
                <a:ext uri="{FF2B5EF4-FFF2-40B4-BE49-F238E27FC236}">
                  <a16:creationId xmlns:a16="http://schemas.microsoft.com/office/drawing/2014/main" id="{D855B819-40AE-D0AE-D691-9E7F5439B6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4" name="Line 23">
              <a:extLst>
                <a:ext uri="{FF2B5EF4-FFF2-40B4-BE49-F238E27FC236}">
                  <a16:creationId xmlns:a16="http://schemas.microsoft.com/office/drawing/2014/main" id="{93757C78-EA44-0F2D-7C4F-06DB9C048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5" name="Line 24">
              <a:extLst>
                <a:ext uri="{FF2B5EF4-FFF2-40B4-BE49-F238E27FC236}">
                  <a16:creationId xmlns:a16="http://schemas.microsoft.com/office/drawing/2014/main" id="{1DEB6418-EB02-A275-44F5-EC8CFD207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6" name="Line 25">
              <a:extLst>
                <a:ext uri="{FF2B5EF4-FFF2-40B4-BE49-F238E27FC236}">
                  <a16:creationId xmlns:a16="http://schemas.microsoft.com/office/drawing/2014/main" id="{EC1F64D9-75FE-CB41-976B-56893C471C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FD07C0ED-CCA7-A7FA-0CB2-56AC4867E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5048F041-EDF1-BB2D-7825-5D26C0892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42A77540-5345-ABEC-7AE9-FBA883AA5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2F1CF30E-82D7-4805-8CA9-5981F34CE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1D661E2B-59BB-1F9E-E548-3042219E0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4A3F97CD-600E-100B-3F15-2BC8434F3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2D2CADB0-A4C7-BEFE-95C5-A83E188E9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26DDAF04-DF63-4C69-2812-A264D37B1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684408BC-351D-D383-47F4-1023CFF86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8F39D8F3-329B-D03B-55E7-D48BD268F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166EDF38-2DB4-82A2-365D-3587A08F2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7F494AD3-8238-B6B5-7F9B-38D644752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654450E7-DE87-B147-0F36-EF83C1A91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78777537-2946-B12C-6DBC-FDA274525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3F31F0EC-E507-6880-1E7E-065F4DA96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90447143-0892-0A8D-E2F4-E80232B09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2E0A81A7-5D0F-3D27-8028-7235F08FD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F637AACF-9913-209E-2276-EE83D5AA5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2" name="Text Box 25">
            <a:extLst>
              <a:ext uri="{FF2B5EF4-FFF2-40B4-BE49-F238E27FC236}">
                <a16:creationId xmlns:a16="http://schemas.microsoft.com/office/drawing/2014/main" id="{CEEA98E4-9EAD-E1CC-35FD-24AE0F2F4B7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2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PASSIVE 2-WAY COAXIAL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(-10 dB) 	: 72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70° x 70°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128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B&amp;C ALT0050158 5”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MF / HF 	: B&amp;C 5FCX44 5” Coaxial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Passive 	: 4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100 / 400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MF 	: 100 / 400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10 / 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Passive 	: 210 / 840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2x Mini SLR™ Socket (M10)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: Omni Mount 20 Series with 1/4 - 20 Screws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171 x 321 x 172mm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5.9kg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 		: Lake, IPD</a:t>
            </a:r>
          </a:p>
        </p:txBody>
      </p:sp>
      <p:pic>
        <p:nvPicPr>
          <p:cNvPr id="4118" name="그림 39" descr="img_PC5.png">
            <a:extLst>
              <a:ext uri="{FF2B5EF4-FFF2-40B4-BE49-F238E27FC236}">
                <a16:creationId xmlns:a16="http://schemas.microsoft.com/office/drawing/2014/main" id="{D0B62055-4ADC-5277-904C-B582EEC1A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1" y="2852738"/>
            <a:ext cx="3559175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209</Words>
  <Application>Microsoft Office PowerPoint</Application>
  <PresentationFormat>와이드스크린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30</cp:revision>
  <dcterms:created xsi:type="dcterms:W3CDTF">2025-12-02T01:02:24Z</dcterms:created>
  <dcterms:modified xsi:type="dcterms:W3CDTF">2025-12-02T01:24:52Z</dcterms:modified>
</cp:coreProperties>
</file>