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CAB1D3E4-24EA-C560-3A15-1847D08F9B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D0846676-2AAF-D6C4-6710-DFED6A7F50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85CD6E41-653D-EF5B-9A58-F74C90AEE08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67" name="Rectangle 8">
              <a:extLst>
                <a:ext uri="{FF2B5EF4-FFF2-40B4-BE49-F238E27FC236}">
                  <a16:creationId xmlns:a16="http://schemas.microsoft.com/office/drawing/2014/main" id="{C3813387-2D36-F44A-E09A-C74CFB290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68" name="Rectangle 9">
              <a:extLst>
                <a:ext uri="{FF2B5EF4-FFF2-40B4-BE49-F238E27FC236}">
                  <a16:creationId xmlns:a16="http://schemas.microsoft.com/office/drawing/2014/main" id="{53B01804-DEF0-946F-2FC9-86256B463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69" name="Rectangle 10">
              <a:extLst>
                <a:ext uri="{FF2B5EF4-FFF2-40B4-BE49-F238E27FC236}">
                  <a16:creationId xmlns:a16="http://schemas.microsoft.com/office/drawing/2014/main" id="{0E1A2983-8A50-AF25-5C0E-FCD040200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0" name="Line 11">
              <a:extLst>
                <a:ext uri="{FF2B5EF4-FFF2-40B4-BE49-F238E27FC236}">
                  <a16:creationId xmlns:a16="http://schemas.microsoft.com/office/drawing/2014/main" id="{4CD21749-9523-78F6-075C-37F809392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1" name="Line 12">
              <a:extLst>
                <a:ext uri="{FF2B5EF4-FFF2-40B4-BE49-F238E27FC236}">
                  <a16:creationId xmlns:a16="http://schemas.microsoft.com/office/drawing/2014/main" id="{8E502334-A110-6304-7545-1CFE24946A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2" name="Line 13">
              <a:extLst>
                <a:ext uri="{FF2B5EF4-FFF2-40B4-BE49-F238E27FC236}">
                  <a16:creationId xmlns:a16="http://schemas.microsoft.com/office/drawing/2014/main" id="{C2C6D1FE-7682-569A-11D7-22339C1EC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3" name="Line 14">
              <a:extLst>
                <a:ext uri="{FF2B5EF4-FFF2-40B4-BE49-F238E27FC236}">
                  <a16:creationId xmlns:a16="http://schemas.microsoft.com/office/drawing/2014/main" id="{CEAE38F5-7775-20EC-9EB7-335E42B29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4" name="Line 15">
              <a:extLst>
                <a:ext uri="{FF2B5EF4-FFF2-40B4-BE49-F238E27FC236}">
                  <a16:creationId xmlns:a16="http://schemas.microsoft.com/office/drawing/2014/main" id="{405F92A3-1320-A965-237C-54F9DB714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5" name="Line 16">
              <a:extLst>
                <a:ext uri="{FF2B5EF4-FFF2-40B4-BE49-F238E27FC236}">
                  <a16:creationId xmlns:a16="http://schemas.microsoft.com/office/drawing/2014/main" id="{8E0B0898-475E-37FC-6833-F96AB828C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Rectangle 17">
              <a:extLst>
                <a:ext uri="{FF2B5EF4-FFF2-40B4-BE49-F238E27FC236}">
                  <a16:creationId xmlns:a16="http://schemas.microsoft.com/office/drawing/2014/main" id="{041F2E76-D59D-173C-E6B6-01000D6BD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77" name="Rectangle 18">
              <a:extLst>
                <a:ext uri="{FF2B5EF4-FFF2-40B4-BE49-F238E27FC236}">
                  <a16:creationId xmlns:a16="http://schemas.microsoft.com/office/drawing/2014/main" id="{8F0D2623-6F55-D42C-0562-2991BCBA7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CONCENTRIC 6	</a:t>
              </a:r>
            </a:p>
          </p:txBody>
        </p:sp>
        <p:sp>
          <p:nvSpPr>
            <p:cNvPr id="6178" name="Rectangle 19">
              <a:extLst>
                <a:ext uri="{FF2B5EF4-FFF2-40B4-BE49-F238E27FC236}">
                  <a16:creationId xmlns:a16="http://schemas.microsoft.com/office/drawing/2014/main" id="{6CDCA0EA-6DFE-6A2B-BC2A-41E80E287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6179" name="Line 20">
              <a:extLst>
                <a:ext uri="{FF2B5EF4-FFF2-40B4-BE49-F238E27FC236}">
                  <a16:creationId xmlns:a16="http://schemas.microsoft.com/office/drawing/2014/main" id="{FCA8EA04-07DE-3CE9-52CB-4AC0C7CB6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21">
              <a:extLst>
                <a:ext uri="{FF2B5EF4-FFF2-40B4-BE49-F238E27FC236}">
                  <a16:creationId xmlns:a16="http://schemas.microsoft.com/office/drawing/2014/main" id="{97B8E53E-34B0-C770-0543-2D005FA966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Line 22">
              <a:extLst>
                <a:ext uri="{FF2B5EF4-FFF2-40B4-BE49-F238E27FC236}">
                  <a16:creationId xmlns:a16="http://schemas.microsoft.com/office/drawing/2014/main" id="{2BD556D4-F4B4-2E80-979E-EC41CADE2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2" name="Line 23">
              <a:extLst>
                <a:ext uri="{FF2B5EF4-FFF2-40B4-BE49-F238E27FC236}">
                  <a16:creationId xmlns:a16="http://schemas.microsoft.com/office/drawing/2014/main" id="{8F4EAE0D-0D32-D021-7149-3AA0D9BE3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3" name="Line 24">
              <a:extLst>
                <a:ext uri="{FF2B5EF4-FFF2-40B4-BE49-F238E27FC236}">
                  <a16:creationId xmlns:a16="http://schemas.microsoft.com/office/drawing/2014/main" id="{9A70F86E-DF25-A931-8450-3E244C27E4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4" name="Line 25">
              <a:extLst>
                <a:ext uri="{FF2B5EF4-FFF2-40B4-BE49-F238E27FC236}">
                  <a16:creationId xmlns:a16="http://schemas.microsoft.com/office/drawing/2014/main" id="{968CD1C1-ADA0-575F-2DAA-595986009D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825FF55-F21A-CB92-4089-BF20C0880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CDCEED8-AC62-3610-1E06-82FEE6B0F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897AAF3-CA5E-8E29-9C24-1A6B8FFC6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514AA9E2-D9E6-FC2F-AE57-67B8080AB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573C5D4A-5C5E-5AB0-CE10-9A3517430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531A183D-3DD1-0FF9-8E97-8B768AF0D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C2A605A5-1430-87D3-B24F-C0C570451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397A3E4-6A5A-C587-ACF1-696D0806E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727FE20B-56E2-D66D-A0D7-B10C66C7E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41D6C854-8666-B59A-63FD-600DDDC25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507E23E0-7999-5117-000E-8C0411609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7FBBE2C0-1A02-D25B-39CF-F33341EB0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98E309E8-F04F-87F5-A8C7-2E79C4587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5B2581D2-F618-F2D3-FFD9-FF90BFCA3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D8A39FD6-8550-2F64-B090-F65794018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5CD7441-9303-798C-0872-1C46BDDCC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AF40B08B-40B0-9E4E-246F-CEEC79702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C2322FA6-2643-9C9A-3041-3394DB17D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2" name="Text Box 25">
            <a:extLst>
              <a:ext uri="{FF2B5EF4-FFF2-40B4-BE49-F238E27FC236}">
                <a16:creationId xmlns:a16="http://schemas.microsoft.com/office/drawing/2014/main" id="{6257F87A-A76B-8CD3-16D7-22A1FBB782C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COAXIAL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(-10 dB) 	: 82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70°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125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LMF / HF 	: B&amp;C 6FHX51 6.5” Coaxial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 	: 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150 / 600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10 / 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160 / 640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2x Mini SLR™ Socket (M10)</a:t>
            </a:r>
          </a:p>
          <a:p>
            <a:pPr lvl="1"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Omni Mount 20 Series with 1/4 - 20 Screws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201 x 280 x 209mm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5.5kg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 		: Lake, IPD</a:t>
            </a:r>
          </a:p>
        </p:txBody>
      </p:sp>
      <p:pic>
        <p:nvPicPr>
          <p:cNvPr id="6166" name="Picture 2" descr="PC 6">
            <a:extLst>
              <a:ext uri="{FF2B5EF4-FFF2-40B4-BE49-F238E27FC236}">
                <a16:creationId xmlns:a16="http://schemas.microsoft.com/office/drawing/2014/main" id="{C6F3E3B8-4533-E84E-5093-3F69BD20F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25" y="2565401"/>
            <a:ext cx="40957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178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31</cp:revision>
  <dcterms:created xsi:type="dcterms:W3CDTF">2025-12-02T01:02:24Z</dcterms:created>
  <dcterms:modified xsi:type="dcterms:W3CDTF">2025-12-02T01:25:33Z</dcterms:modified>
</cp:coreProperties>
</file>