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7766A5F5-CEF7-E6BC-A8F0-8430EECDED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89161087-310B-8227-03CF-5BB8040BCF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7">
            <a:extLst>
              <a:ext uri="{FF2B5EF4-FFF2-40B4-BE49-F238E27FC236}">
                <a16:creationId xmlns:a16="http://schemas.microsoft.com/office/drawing/2014/main" id="{56847208-C360-2C2B-0B47-3E0133214DF2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215" name="Rectangle 8">
              <a:extLst>
                <a:ext uri="{FF2B5EF4-FFF2-40B4-BE49-F238E27FC236}">
                  <a16:creationId xmlns:a16="http://schemas.microsoft.com/office/drawing/2014/main" id="{36C7ED83-6DB5-5BCA-FB5F-766D2B1040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216" name="Rectangle 9">
              <a:extLst>
                <a:ext uri="{FF2B5EF4-FFF2-40B4-BE49-F238E27FC236}">
                  <a16:creationId xmlns:a16="http://schemas.microsoft.com/office/drawing/2014/main" id="{95559BD0-649C-A16E-156B-D1CC59D1EB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217" name="Rectangle 10">
              <a:extLst>
                <a:ext uri="{FF2B5EF4-FFF2-40B4-BE49-F238E27FC236}">
                  <a16:creationId xmlns:a16="http://schemas.microsoft.com/office/drawing/2014/main" id="{E723A80D-4DD9-2BF8-A773-CD3D1F8612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18" name="Line 11">
              <a:extLst>
                <a:ext uri="{FF2B5EF4-FFF2-40B4-BE49-F238E27FC236}">
                  <a16:creationId xmlns:a16="http://schemas.microsoft.com/office/drawing/2014/main" id="{C4F10744-C53E-D2DF-359F-91B8E829A7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9" name="Line 12">
              <a:extLst>
                <a:ext uri="{FF2B5EF4-FFF2-40B4-BE49-F238E27FC236}">
                  <a16:creationId xmlns:a16="http://schemas.microsoft.com/office/drawing/2014/main" id="{8FD6A22A-EB2D-464A-00C4-300C516193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0" name="Line 13">
              <a:extLst>
                <a:ext uri="{FF2B5EF4-FFF2-40B4-BE49-F238E27FC236}">
                  <a16:creationId xmlns:a16="http://schemas.microsoft.com/office/drawing/2014/main" id="{5203A293-8EE2-C71A-4A7E-51D39C7A3C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1" name="Line 14">
              <a:extLst>
                <a:ext uri="{FF2B5EF4-FFF2-40B4-BE49-F238E27FC236}">
                  <a16:creationId xmlns:a16="http://schemas.microsoft.com/office/drawing/2014/main" id="{E1870084-A30D-022E-CBF6-D577BF907F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2" name="Line 15">
              <a:extLst>
                <a:ext uri="{FF2B5EF4-FFF2-40B4-BE49-F238E27FC236}">
                  <a16:creationId xmlns:a16="http://schemas.microsoft.com/office/drawing/2014/main" id="{DF0CD27C-EB19-3ED8-A816-4F68C3FC36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3" name="Line 16">
              <a:extLst>
                <a:ext uri="{FF2B5EF4-FFF2-40B4-BE49-F238E27FC236}">
                  <a16:creationId xmlns:a16="http://schemas.microsoft.com/office/drawing/2014/main" id="{E4544F7F-2044-944B-E5CF-9FB1F239F9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4" name="Rectangle 17">
              <a:extLst>
                <a:ext uri="{FF2B5EF4-FFF2-40B4-BE49-F238E27FC236}">
                  <a16:creationId xmlns:a16="http://schemas.microsoft.com/office/drawing/2014/main" id="{E2BD6E9E-A021-AEB2-4E94-C5B51894D3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8225" name="Rectangle 18">
              <a:extLst>
                <a:ext uri="{FF2B5EF4-FFF2-40B4-BE49-F238E27FC236}">
                  <a16:creationId xmlns:a16="http://schemas.microsoft.com/office/drawing/2014/main" id="{A9058DBD-B5E3-6BEC-BF7F-A360265F0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POINT CONCENTRIC 8		</a:t>
              </a:r>
            </a:p>
          </p:txBody>
        </p:sp>
        <p:sp>
          <p:nvSpPr>
            <p:cNvPr id="8226" name="Rectangle 19">
              <a:extLst>
                <a:ext uri="{FF2B5EF4-FFF2-40B4-BE49-F238E27FC236}">
                  <a16:creationId xmlns:a16="http://schemas.microsoft.com/office/drawing/2014/main" id="{36253ADA-00A5-7165-080C-24A7908C30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SPEAKER</a:t>
              </a:r>
            </a:p>
          </p:txBody>
        </p:sp>
        <p:sp>
          <p:nvSpPr>
            <p:cNvPr id="8227" name="Line 20">
              <a:extLst>
                <a:ext uri="{FF2B5EF4-FFF2-40B4-BE49-F238E27FC236}">
                  <a16:creationId xmlns:a16="http://schemas.microsoft.com/office/drawing/2014/main" id="{53DD71FA-B649-CA40-DC3B-CE35DB8F4C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8" name="Line 21">
              <a:extLst>
                <a:ext uri="{FF2B5EF4-FFF2-40B4-BE49-F238E27FC236}">
                  <a16:creationId xmlns:a16="http://schemas.microsoft.com/office/drawing/2014/main" id="{6ECEC2E6-80E9-3E85-AB7D-0C3150D837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9" name="Line 22">
              <a:extLst>
                <a:ext uri="{FF2B5EF4-FFF2-40B4-BE49-F238E27FC236}">
                  <a16:creationId xmlns:a16="http://schemas.microsoft.com/office/drawing/2014/main" id="{C989FF07-6C1C-42C1-498B-3F0C47577D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0" name="Line 23">
              <a:extLst>
                <a:ext uri="{FF2B5EF4-FFF2-40B4-BE49-F238E27FC236}">
                  <a16:creationId xmlns:a16="http://schemas.microsoft.com/office/drawing/2014/main" id="{4524A70B-5219-AAEB-75AC-BC20B2071A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1" name="Line 24">
              <a:extLst>
                <a:ext uri="{FF2B5EF4-FFF2-40B4-BE49-F238E27FC236}">
                  <a16:creationId xmlns:a16="http://schemas.microsoft.com/office/drawing/2014/main" id="{049462AD-4ECA-7678-9721-A19ADA1FB4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2" name="Line 25">
              <a:extLst>
                <a:ext uri="{FF2B5EF4-FFF2-40B4-BE49-F238E27FC236}">
                  <a16:creationId xmlns:a16="http://schemas.microsoft.com/office/drawing/2014/main" id="{6780916B-D34D-C7A0-ECA1-FF09ED53EB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234D4EE2-36AE-4B5D-87C5-D5605FC7A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E1823866-E443-2A30-31CA-2CF43B030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1E1E5847-87EF-C982-3A1A-07ED2B648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DEB9958D-4ABA-1670-77F9-88B567B2C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AA484338-D429-D489-9E7B-88BA35AB7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B1F2C07D-5370-EA6F-9942-EAB2CE9D1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65287116-C71A-7DB7-FCAD-C3E998C8E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0E9CBF68-5646-9CCD-239A-BD28BA804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ED3FEA1F-A2A7-9406-07AD-3BE2A7EFC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863A5F84-3D95-7991-BB5D-CB79B2B04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3B400070-74B2-90E7-EB0C-CBB251C03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149534CD-ED6F-3B37-43A4-B6A38EA94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A1EFF4DA-B4AD-5D01-527D-27EB3763B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7A4574C4-5593-1E4D-284E-5FE7FAA41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5BF046FE-C9C5-ACF9-2911-1E73ECE99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250ED605-6A34-7B6F-A28D-6D85BD110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79CA7FF3-4ED0-F151-F9C2-63E05A0FA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45D54284-30FD-7351-3217-1803E76BB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1" name="Text Box 25">
            <a:extLst>
              <a:ext uri="{FF2B5EF4-FFF2-40B4-BE49-F238E27FC236}">
                <a16:creationId xmlns:a16="http://schemas.microsoft.com/office/drawing/2014/main" id="{AA55EB37-3840-BB83-71A9-6B8A57A6AED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0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COAXIAL LOUDSPEAKER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(-10 dB) 	: 76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100° x 100°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131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LMF / HF 	: B&amp;C 8FCX51 8” Coaxial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Passive 	: 4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250 / 1000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50 / 200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Passive 	: 300 / 1200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3x Mini SLR™ Socket (M10)			: Omni Mount 30 Series with 1/4 - 20 Screws		: Built-in </a:t>
            </a:r>
            <a:r>
              <a:rPr lang="en-US" altLang="ko-KR" sz="750" dirty="0" err="1">
                <a:latin typeface="+mn-ea"/>
              </a:rPr>
              <a:t>Polemount</a:t>
            </a:r>
            <a:r>
              <a:rPr lang="en-US" altLang="ko-KR" sz="750" dirty="0">
                <a:latin typeface="+mn-ea"/>
              </a:rPr>
              <a:t> Socket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(Reversible)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267 x 316 x 241mm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9.5kg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 		: Lake, IPD</a:t>
            </a:r>
          </a:p>
        </p:txBody>
      </p:sp>
      <p:pic>
        <p:nvPicPr>
          <p:cNvPr id="8214" name="Picture 2" descr="PC 8">
            <a:extLst>
              <a:ext uri="{FF2B5EF4-FFF2-40B4-BE49-F238E27FC236}">
                <a16:creationId xmlns:a16="http://schemas.microsoft.com/office/drawing/2014/main" id="{7E0BD5A9-BFDF-FEF5-FC57-ED4D5E2B0B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25" y="2614614"/>
            <a:ext cx="4095750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189</Words>
  <Application>Microsoft Office PowerPoint</Application>
  <PresentationFormat>와이드스크린</PresentationFormat>
  <Paragraphs>21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32</cp:revision>
  <dcterms:created xsi:type="dcterms:W3CDTF">2025-12-02T01:02:24Z</dcterms:created>
  <dcterms:modified xsi:type="dcterms:W3CDTF">2025-12-02T01:26:08Z</dcterms:modified>
</cp:coreProperties>
</file>