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6A92922F-B179-AF07-CB30-ACABEFBA95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66692494-56C2-BB7D-1EA5-A208673B21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AF31CD0E-27E0-CAF7-A35A-D5C48590F89C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63" name="Rectangle 8">
              <a:extLst>
                <a:ext uri="{FF2B5EF4-FFF2-40B4-BE49-F238E27FC236}">
                  <a16:creationId xmlns:a16="http://schemas.microsoft.com/office/drawing/2014/main" id="{92C80171-9EB7-C9EA-0BD5-0248E4171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64" name="Rectangle 9">
              <a:extLst>
                <a:ext uri="{FF2B5EF4-FFF2-40B4-BE49-F238E27FC236}">
                  <a16:creationId xmlns:a16="http://schemas.microsoft.com/office/drawing/2014/main" id="{7255D768-9B95-D828-54F5-860CE6118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65" name="Rectangle 10">
              <a:extLst>
                <a:ext uri="{FF2B5EF4-FFF2-40B4-BE49-F238E27FC236}">
                  <a16:creationId xmlns:a16="http://schemas.microsoft.com/office/drawing/2014/main" id="{FE3A7B69-282F-E244-0FE1-8DA659769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66" name="Line 11">
              <a:extLst>
                <a:ext uri="{FF2B5EF4-FFF2-40B4-BE49-F238E27FC236}">
                  <a16:creationId xmlns:a16="http://schemas.microsoft.com/office/drawing/2014/main" id="{CBFF9B37-A72B-AA0D-20CF-94FD8CDB5D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7" name="Line 12">
              <a:extLst>
                <a:ext uri="{FF2B5EF4-FFF2-40B4-BE49-F238E27FC236}">
                  <a16:creationId xmlns:a16="http://schemas.microsoft.com/office/drawing/2014/main" id="{50099EE9-1FD4-B5CA-588C-1A43949C8F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8" name="Line 13">
              <a:extLst>
                <a:ext uri="{FF2B5EF4-FFF2-40B4-BE49-F238E27FC236}">
                  <a16:creationId xmlns:a16="http://schemas.microsoft.com/office/drawing/2014/main" id="{29B23283-E69C-35CB-62FE-35905889DE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9" name="Line 14">
              <a:extLst>
                <a:ext uri="{FF2B5EF4-FFF2-40B4-BE49-F238E27FC236}">
                  <a16:creationId xmlns:a16="http://schemas.microsoft.com/office/drawing/2014/main" id="{F4FED424-53FD-3119-9B48-2ABB4B938B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0" name="Line 15">
              <a:extLst>
                <a:ext uri="{FF2B5EF4-FFF2-40B4-BE49-F238E27FC236}">
                  <a16:creationId xmlns:a16="http://schemas.microsoft.com/office/drawing/2014/main" id="{22D952F0-7A04-DD66-A486-66A4C86016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1" name="Line 16">
              <a:extLst>
                <a:ext uri="{FF2B5EF4-FFF2-40B4-BE49-F238E27FC236}">
                  <a16:creationId xmlns:a16="http://schemas.microsoft.com/office/drawing/2014/main" id="{62A7A4DC-D8B5-2DFB-CE9C-96163A0A9A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2" name="Rectangle 17">
              <a:extLst>
                <a:ext uri="{FF2B5EF4-FFF2-40B4-BE49-F238E27FC236}">
                  <a16:creationId xmlns:a16="http://schemas.microsoft.com/office/drawing/2014/main" id="{5309A53D-65AE-9E48-3ADB-B95331D4D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0273" name="Rectangle 18">
              <a:extLst>
                <a:ext uri="{FF2B5EF4-FFF2-40B4-BE49-F238E27FC236}">
                  <a16:creationId xmlns:a16="http://schemas.microsoft.com/office/drawing/2014/main" id="{BE1E328F-1C91-53CA-1F32-78D16B7DB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CONCENTRIC 10		</a:t>
              </a:r>
            </a:p>
          </p:txBody>
        </p:sp>
        <p:sp>
          <p:nvSpPr>
            <p:cNvPr id="10274" name="Rectangle 19">
              <a:extLst>
                <a:ext uri="{FF2B5EF4-FFF2-40B4-BE49-F238E27FC236}">
                  <a16:creationId xmlns:a16="http://schemas.microsoft.com/office/drawing/2014/main" id="{4A7D79F2-715C-818C-F54A-91C348875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10275" name="Line 20">
              <a:extLst>
                <a:ext uri="{FF2B5EF4-FFF2-40B4-BE49-F238E27FC236}">
                  <a16:creationId xmlns:a16="http://schemas.microsoft.com/office/drawing/2014/main" id="{758C029A-58EE-D298-FC6C-164F7D947D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6" name="Line 21">
              <a:extLst>
                <a:ext uri="{FF2B5EF4-FFF2-40B4-BE49-F238E27FC236}">
                  <a16:creationId xmlns:a16="http://schemas.microsoft.com/office/drawing/2014/main" id="{E47BD79E-3B75-820A-3B61-96DBBB459C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7" name="Line 22">
              <a:extLst>
                <a:ext uri="{FF2B5EF4-FFF2-40B4-BE49-F238E27FC236}">
                  <a16:creationId xmlns:a16="http://schemas.microsoft.com/office/drawing/2014/main" id="{49DB7AF4-80F2-C8CD-1CEC-EEADB4A9AF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8" name="Line 23">
              <a:extLst>
                <a:ext uri="{FF2B5EF4-FFF2-40B4-BE49-F238E27FC236}">
                  <a16:creationId xmlns:a16="http://schemas.microsoft.com/office/drawing/2014/main" id="{010897EC-8057-3DA4-DF5F-32412E070F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9" name="Line 24">
              <a:extLst>
                <a:ext uri="{FF2B5EF4-FFF2-40B4-BE49-F238E27FC236}">
                  <a16:creationId xmlns:a16="http://schemas.microsoft.com/office/drawing/2014/main" id="{D48BEA58-3B8C-9A9C-83CE-C4C856A6D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0" name="Line 25">
              <a:extLst>
                <a:ext uri="{FF2B5EF4-FFF2-40B4-BE49-F238E27FC236}">
                  <a16:creationId xmlns:a16="http://schemas.microsoft.com/office/drawing/2014/main" id="{ED5EBBFB-7277-65F4-1D02-4F5E12210E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7EEF193B-51D4-99D6-B3A4-9FDA132D1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926AF102-4083-4467-1AA4-4C00F3697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C82E0924-B38A-3BC2-2F52-C728F7CEF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2FB3958C-AE92-6BD4-4809-70D2C6509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7C5CBB6A-C19B-F26E-51B2-C91799099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CADBA526-6DA5-9822-95FB-DEAB1913B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CC7D3441-01FD-A50B-B958-35446E77D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35FB603B-506D-CFA0-F709-F0375F5DC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DC3BD5FB-3F81-2462-7C9D-947B48630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85C9A8A6-42F8-5FEF-0E73-A3067CED3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CE32B0F9-3333-049F-BDDB-60F652686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18E60998-60C8-AF7B-A69C-2E0DB1412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D846363A-C360-A947-B4AE-56F2413BD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9C3B1AE3-B04B-7C97-D9A9-A4E4A687E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EF5EB6CB-6F67-EFDB-1849-509B90F40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04537394-53B0-3CFA-92C6-16490F070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4065B3D8-B5B2-9059-F9EB-275C3E759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A5EC013D-001E-AF89-9B40-D584B6D44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1" name="Text Box 25">
            <a:extLst>
              <a:ext uri="{FF2B5EF4-FFF2-40B4-BE49-F238E27FC236}">
                <a16:creationId xmlns:a16="http://schemas.microsoft.com/office/drawing/2014/main" id="{59596E12-9D6B-DE7E-6973-0BA0953F94C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COAXIAL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(-10 dB) 	: 73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70° x 70°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LMF / HF 	: B&amp;C 10FCX64 10” Coaxial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Passive 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250 / 1000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80 / 320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Passive 	: 330 / 1320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3x Mini SLR™ Socket (M10), Omni Mount 30 		: Series with 1/4 - 20 Screws, 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302 x 387 x 292mm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11.4kg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 		: Lake, IPD</a:t>
            </a:r>
          </a:p>
        </p:txBody>
      </p:sp>
      <p:pic>
        <p:nvPicPr>
          <p:cNvPr id="10262" name="Picture 2" descr="PC 10">
            <a:extLst>
              <a:ext uri="{FF2B5EF4-FFF2-40B4-BE49-F238E27FC236}">
                <a16:creationId xmlns:a16="http://schemas.microsoft.com/office/drawing/2014/main" id="{1FD1C553-86A6-FA34-15CE-F1DB235B0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0" y="2719389"/>
            <a:ext cx="409575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183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33</cp:revision>
  <dcterms:created xsi:type="dcterms:W3CDTF">2025-12-02T01:02:24Z</dcterms:created>
  <dcterms:modified xsi:type="dcterms:W3CDTF">2025-12-02T01:26:40Z</dcterms:modified>
</cp:coreProperties>
</file>