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25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0ED7C-E101-477F-AB90-D024C0F4F2AE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04D48-9E34-4D1B-AD27-65A895B5AD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78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슬라이드 이미지 개체 틀 1">
            <a:extLst>
              <a:ext uri="{FF2B5EF4-FFF2-40B4-BE49-F238E27FC236}">
                <a16:creationId xmlns:a16="http://schemas.microsoft.com/office/drawing/2014/main" id="{4C053975-DF63-4AC9-5C98-F6CC59DA1CA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슬라이드 노트 개체 틀 2">
            <a:extLst>
              <a:ext uri="{FF2B5EF4-FFF2-40B4-BE49-F238E27FC236}">
                <a16:creationId xmlns:a16="http://schemas.microsoft.com/office/drawing/2014/main" id="{69138A25-EC52-021B-0431-B97FD15CC36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A8DEA1-95A1-6732-D675-AA4BD535B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D0632B2-F95F-6117-F5D2-A37F46181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52460E6-DBB6-CFA2-FDB8-145367D7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2492BF-89ED-0016-0C62-588D4779F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3E73CE-D90F-C599-BD74-562618223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05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D23DA4-E841-8FDA-2857-0AAD151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19D8546-1795-D23B-C8A6-9AEA6071B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48BF5A-7DBE-B712-8E7B-B2D704B56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41129-B4B7-6850-D5E5-E7EA53D3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FC0AF2-0C7B-B60D-E333-212326B2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508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14E08DE-842E-0284-DE17-2CCEC667D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D378FFF-6954-C419-0F84-51676B060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8B2C71-7A81-5103-D239-47CDADE57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0ECA77-E769-8EA6-9A58-F83C18F36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F449CB-DCF3-68E1-3D11-0134C64BA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7747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628664DC-3409-BC3E-3EFB-7C3FA8633E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452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4954E4-0178-D801-1407-8991C03F1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5EA775-D878-0B71-B314-2AE4EFC89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93E719-DA39-3D28-0BB9-4F524BB7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CA46AB-6254-B526-362F-FDC94A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60616E2-AC15-5D8F-690A-2F97218C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835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871933-A486-3373-1329-79299793B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3316E2B-3614-D378-BCA6-76A979727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0BC3A1C-6406-E60F-2131-B2ED239F9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738B2E-EF7B-0573-4724-CB225B95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8C4412-9AD1-E701-0703-6CD97F31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794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22AFF4-BB22-DA89-F96A-947BA4631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7BDA82-E394-2BCD-9289-10AFA3322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94A412D-3C21-05D9-6284-A4ED919F0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3237D2A-1CD4-F2F0-897A-BA649D81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EFBDCA1-6554-AF01-48C9-73D5CB51E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339013-A5DB-4F3F-0EAF-F30B1630A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61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C4DB33-87F5-25F8-9C5B-DDD5D0D3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13CFB-3AD0-5B34-E296-3CA9D561C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4B732D9-C880-5263-E466-B29B63250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6AB4DAA-0693-6CC3-3294-0CEE69385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17F9C85-C3F7-7121-CF36-EFE0C4487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EC05956-6D46-23F4-1566-B3C75E08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4B4257A-4426-E5DC-98EF-65AA353D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2CD3746-C9C0-C71D-57EA-6F3954D0D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090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38AD39-FFD7-EC02-35B6-3FB01466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B8ABA8B-53A6-B2A8-1FEA-98518F041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7EA0F98-8892-BC23-A643-F63EE8E0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8F2674D-D0E0-C90F-4568-E183F58F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752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8ABBBE1-E2D9-C810-774B-010012624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9E083D-216B-D35F-7BBD-FAD631A6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D0847D-329A-261B-BAC2-64B51D7B2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74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47EB75-7638-DA7E-1428-190A7CDC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60EC1F-FA4C-E273-BD3D-FF61DBCBA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93492A-30EE-828D-B28E-9009C7C22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7D2FC0C-3E84-7E6B-0029-7CCEEE604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9B43C-6EE7-5F14-9F76-228AC1FA3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84E58FB-443E-DFA9-EE75-55648743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7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4A5B86-5D9A-1871-8D02-357B346DC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A9FB82A-D3A9-4E8D-20C9-A903ACB41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270EFC-EB7A-8793-91D5-8DA036FD5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42D215-D599-DB29-220A-1D96CB68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387FEAF-C3FC-B8EA-849D-312B962BC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B92AC29-DB4F-FC53-BC9E-6544E72C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16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2274935-2CEB-F6FB-F16A-63FFF63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D424EF-8983-878D-52E0-4CEC6C9D4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025CA9-8CA8-0304-163A-CB2A53F5F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86B95C-F164-D981-CC3F-9CD0D74D62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47CBB4-6124-B8AA-71E6-59CB86725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92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7">
            <a:extLst>
              <a:ext uri="{FF2B5EF4-FFF2-40B4-BE49-F238E27FC236}">
                <a16:creationId xmlns:a16="http://schemas.microsoft.com/office/drawing/2014/main" id="{D10F71D5-1C33-8BB6-74C4-9F7DEFD836BE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12311" name="Rectangle 8">
              <a:extLst>
                <a:ext uri="{FF2B5EF4-FFF2-40B4-BE49-F238E27FC236}">
                  <a16:creationId xmlns:a16="http://schemas.microsoft.com/office/drawing/2014/main" id="{634EFFAA-1BEF-18E8-707E-F024D9E349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12312" name="Rectangle 9">
              <a:extLst>
                <a:ext uri="{FF2B5EF4-FFF2-40B4-BE49-F238E27FC236}">
                  <a16:creationId xmlns:a16="http://schemas.microsoft.com/office/drawing/2014/main" id="{255864F9-49E9-2866-4601-B58CDC88A9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12313" name="Rectangle 10">
              <a:extLst>
                <a:ext uri="{FF2B5EF4-FFF2-40B4-BE49-F238E27FC236}">
                  <a16:creationId xmlns:a16="http://schemas.microsoft.com/office/drawing/2014/main" id="{B38D15B8-1165-FF97-0445-922BA8C6FD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12314" name="Line 11">
              <a:extLst>
                <a:ext uri="{FF2B5EF4-FFF2-40B4-BE49-F238E27FC236}">
                  <a16:creationId xmlns:a16="http://schemas.microsoft.com/office/drawing/2014/main" id="{32A40F84-2AEC-93D1-1E87-0E5B2FF5E9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15" name="Line 12">
              <a:extLst>
                <a:ext uri="{FF2B5EF4-FFF2-40B4-BE49-F238E27FC236}">
                  <a16:creationId xmlns:a16="http://schemas.microsoft.com/office/drawing/2014/main" id="{31838DED-5730-63E9-70DC-82C6623A98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16" name="Line 13">
              <a:extLst>
                <a:ext uri="{FF2B5EF4-FFF2-40B4-BE49-F238E27FC236}">
                  <a16:creationId xmlns:a16="http://schemas.microsoft.com/office/drawing/2014/main" id="{8976103E-6379-6199-5689-D1EB5395CC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17" name="Line 14">
              <a:extLst>
                <a:ext uri="{FF2B5EF4-FFF2-40B4-BE49-F238E27FC236}">
                  <a16:creationId xmlns:a16="http://schemas.microsoft.com/office/drawing/2014/main" id="{7B83FDF9-49DE-D311-2E10-02BA53BCA6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18" name="Line 15">
              <a:extLst>
                <a:ext uri="{FF2B5EF4-FFF2-40B4-BE49-F238E27FC236}">
                  <a16:creationId xmlns:a16="http://schemas.microsoft.com/office/drawing/2014/main" id="{1EE3E966-6469-1F1E-B8E8-ABF4E43608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19" name="Line 16">
              <a:extLst>
                <a:ext uri="{FF2B5EF4-FFF2-40B4-BE49-F238E27FC236}">
                  <a16:creationId xmlns:a16="http://schemas.microsoft.com/office/drawing/2014/main" id="{0D901D06-E2E8-4513-3E0E-71FABD613C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20" name="Rectangle 17">
              <a:extLst>
                <a:ext uri="{FF2B5EF4-FFF2-40B4-BE49-F238E27FC236}">
                  <a16:creationId xmlns:a16="http://schemas.microsoft.com/office/drawing/2014/main" id="{76BB3BC1-8A24-053C-2A96-D5DF4F3AD8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12321" name="Rectangle 18">
              <a:extLst>
                <a:ext uri="{FF2B5EF4-FFF2-40B4-BE49-F238E27FC236}">
                  <a16:creationId xmlns:a16="http://schemas.microsoft.com/office/drawing/2014/main" id="{AEA22B32-2755-4CF5-BC58-E63C481BCF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POINT CONCENTRIC 12		</a:t>
              </a:r>
            </a:p>
          </p:txBody>
        </p:sp>
        <p:sp>
          <p:nvSpPr>
            <p:cNvPr id="12322" name="Rectangle 19">
              <a:extLst>
                <a:ext uri="{FF2B5EF4-FFF2-40B4-BE49-F238E27FC236}">
                  <a16:creationId xmlns:a16="http://schemas.microsoft.com/office/drawing/2014/main" id="{CA85C68B-F13A-8D0D-9E90-F86605104B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SPEAKER</a:t>
              </a:r>
            </a:p>
          </p:txBody>
        </p:sp>
        <p:sp>
          <p:nvSpPr>
            <p:cNvPr id="12323" name="Line 20">
              <a:extLst>
                <a:ext uri="{FF2B5EF4-FFF2-40B4-BE49-F238E27FC236}">
                  <a16:creationId xmlns:a16="http://schemas.microsoft.com/office/drawing/2014/main" id="{CF365F64-AC72-44CB-C462-2843D41ADD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24" name="Line 21">
              <a:extLst>
                <a:ext uri="{FF2B5EF4-FFF2-40B4-BE49-F238E27FC236}">
                  <a16:creationId xmlns:a16="http://schemas.microsoft.com/office/drawing/2014/main" id="{5AE5F54D-436E-FA8D-0263-9E1367530E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25" name="Line 22">
              <a:extLst>
                <a:ext uri="{FF2B5EF4-FFF2-40B4-BE49-F238E27FC236}">
                  <a16:creationId xmlns:a16="http://schemas.microsoft.com/office/drawing/2014/main" id="{14555834-428C-386E-1396-023E643062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26" name="Line 23">
              <a:extLst>
                <a:ext uri="{FF2B5EF4-FFF2-40B4-BE49-F238E27FC236}">
                  <a16:creationId xmlns:a16="http://schemas.microsoft.com/office/drawing/2014/main" id="{2B359C7F-A507-6753-E3CC-8DED62CED7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27" name="Line 24">
              <a:extLst>
                <a:ext uri="{FF2B5EF4-FFF2-40B4-BE49-F238E27FC236}">
                  <a16:creationId xmlns:a16="http://schemas.microsoft.com/office/drawing/2014/main" id="{8BBC753B-CDA8-0DE4-DA87-61FC31502D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28" name="Line 25">
              <a:extLst>
                <a:ext uri="{FF2B5EF4-FFF2-40B4-BE49-F238E27FC236}">
                  <a16:creationId xmlns:a16="http://schemas.microsoft.com/office/drawing/2014/main" id="{3F1E0E47-42E7-BED5-5B59-43BBF0D022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073" name="Rectangle 25">
            <a:extLst>
              <a:ext uri="{FF2B5EF4-FFF2-40B4-BE49-F238E27FC236}">
                <a16:creationId xmlns:a16="http://schemas.microsoft.com/office/drawing/2014/main" id="{CD9C5923-EDBA-FD77-2DAE-465A1A678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B761AB7B-72B2-E7F7-1CA8-719CDA39A9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6B69C3BE-EA1A-D5F6-E5E5-F209768F28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5BBE433A-A653-1238-9D80-5F346B0F4E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A5568F80-7E51-136E-A740-06C2D84E0D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DF1102E2-499B-21D1-3780-3388EF5FB0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3F0E7E0D-169F-9929-0444-BD69ED443F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93862016-2478-EA59-274D-90E8910432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A5CD18C5-AE9B-6669-03FC-B2FFFE57E8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D601EE59-4E11-29A3-883E-98F9B0908C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9010D533-0BD7-319E-1755-ED68D59CA3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6E781DFA-F69B-E8FF-87AB-3D6EA873D2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A1B6B8A9-620E-3D5D-A051-84762D18A2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6BF08012-3E77-6959-EC1E-0B24819586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338385F1-68D5-0629-F3F9-607BE64D9F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9A433584-0F9B-9326-122C-8B9D6420A0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DA2C0CA5-306C-838F-301E-EABB43B3CE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010997F7-B99D-17E8-2EE3-4A8699B976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41" name="Text Box 25">
            <a:extLst>
              <a:ext uri="{FF2B5EF4-FFF2-40B4-BE49-F238E27FC236}">
                <a16:creationId xmlns:a16="http://schemas.microsoft.com/office/drawing/2014/main" id="{743BD530-819C-3112-166E-17756A3F13D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272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COAXIAL LOUDSPEAKER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 (-10 dB) 	: 64 Hz - 18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Directivity (-6 dB) H x V 	: 60° x 40°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Peak SPL	: 133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LMF / HF 	: B&amp;C 12FHX76 12” Coaxial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Impedance Passive 	: 4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Power Handling (AES / Peak) LF 	: 350 / 1400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Power Handling (AES / Peak) HF 	: 80 / 320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Power Handling (AES / Peak) Passive 	: 430 / 1720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Rigging 		: 3x Mini SLR™ Socket (M10), Built-in </a:t>
            </a:r>
            <a:r>
              <a:rPr lang="en-US" altLang="ko-KR" sz="750" dirty="0" err="1">
                <a:latin typeface="+mn-ea"/>
              </a:rPr>
              <a:t>Polemount</a:t>
            </a:r>
            <a:r>
              <a:rPr lang="en-US" altLang="ko-KR" sz="750" dirty="0">
                <a:latin typeface="+mn-ea"/>
              </a:rPr>
              <a:t> Socket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 		: 2x </a:t>
            </a:r>
            <a:r>
              <a:rPr lang="en-US" altLang="ko-KR" sz="750" dirty="0" err="1">
                <a:latin typeface="+mn-ea"/>
              </a:rPr>
              <a:t>Speakon</a:t>
            </a:r>
            <a:r>
              <a:rPr lang="en-US" altLang="ko-KR" sz="750" dirty="0">
                <a:latin typeface="+mn-ea"/>
              </a:rPr>
              <a:t>™ NL4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353 x 436 x 329mm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15.4kg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Processing  		: Lake, IPD</a:t>
            </a:r>
          </a:p>
        </p:txBody>
      </p:sp>
      <p:pic>
        <p:nvPicPr>
          <p:cNvPr id="12310" name="Picture 2" descr="PC 12">
            <a:extLst>
              <a:ext uri="{FF2B5EF4-FFF2-40B4-BE49-F238E27FC236}">
                <a16:creationId xmlns:a16="http://schemas.microsoft.com/office/drawing/2014/main" id="{97F33143-1B69-CD7A-6C9A-E1565F6948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4775" y="2881314"/>
            <a:ext cx="4095750" cy="273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170</Words>
  <Application>Microsoft Office PowerPoint</Application>
  <PresentationFormat>와이드스크린</PresentationFormat>
  <Paragraphs>21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34</cp:revision>
  <dcterms:created xsi:type="dcterms:W3CDTF">2025-12-02T01:02:24Z</dcterms:created>
  <dcterms:modified xsi:type="dcterms:W3CDTF">2025-12-02T01:27:09Z</dcterms:modified>
</cp:coreProperties>
</file>