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D4ED2A8B-7C81-E88F-5E39-B9B9376D921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EDC8D68D-A352-07FA-A2B2-D6C7163C23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66BD9DEB-1D28-2127-47A7-4A40CE7A2AA7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19" name="Rectangle 8">
              <a:extLst>
                <a:ext uri="{FF2B5EF4-FFF2-40B4-BE49-F238E27FC236}">
                  <a16:creationId xmlns:a16="http://schemas.microsoft.com/office/drawing/2014/main" id="{261056A7-F60D-3AF2-2380-0EC196596E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20" name="Rectangle 9">
              <a:extLst>
                <a:ext uri="{FF2B5EF4-FFF2-40B4-BE49-F238E27FC236}">
                  <a16:creationId xmlns:a16="http://schemas.microsoft.com/office/drawing/2014/main" id="{4D313451-C193-FAF3-6E02-9A07AE14B2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21" name="Rectangle 10">
              <a:extLst>
                <a:ext uri="{FF2B5EF4-FFF2-40B4-BE49-F238E27FC236}">
                  <a16:creationId xmlns:a16="http://schemas.microsoft.com/office/drawing/2014/main" id="{AD61676E-14D8-7267-A6CE-796BEA8215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22" name="Line 11">
              <a:extLst>
                <a:ext uri="{FF2B5EF4-FFF2-40B4-BE49-F238E27FC236}">
                  <a16:creationId xmlns:a16="http://schemas.microsoft.com/office/drawing/2014/main" id="{218C9556-9C77-CB61-DFD6-E3710B22DC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3" name="Line 12">
              <a:extLst>
                <a:ext uri="{FF2B5EF4-FFF2-40B4-BE49-F238E27FC236}">
                  <a16:creationId xmlns:a16="http://schemas.microsoft.com/office/drawing/2014/main" id="{D221EF3F-6B78-6B1D-9C14-DE34D18254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4" name="Line 13">
              <a:extLst>
                <a:ext uri="{FF2B5EF4-FFF2-40B4-BE49-F238E27FC236}">
                  <a16:creationId xmlns:a16="http://schemas.microsoft.com/office/drawing/2014/main" id="{60C46ABF-A97E-D237-5123-5D8533EB63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5" name="Line 14">
              <a:extLst>
                <a:ext uri="{FF2B5EF4-FFF2-40B4-BE49-F238E27FC236}">
                  <a16:creationId xmlns:a16="http://schemas.microsoft.com/office/drawing/2014/main" id="{37382E47-4E91-5998-40AE-DD291D1B02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6" name="Line 15">
              <a:extLst>
                <a:ext uri="{FF2B5EF4-FFF2-40B4-BE49-F238E27FC236}">
                  <a16:creationId xmlns:a16="http://schemas.microsoft.com/office/drawing/2014/main" id="{E9CAC074-63FB-0A79-DD24-5B952069A7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7" name="Line 16">
              <a:extLst>
                <a:ext uri="{FF2B5EF4-FFF2-40B4-BE49-F238E27FC236}">
                  <a16:creationId xmlns:a16="http://schemas.microsoft.com/office/drawing/2014/main" id="{C1C6E53E-58BB-F3D0-704E-7E8DF1DB20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8" name="Rectangle 17">
              <a:extLst>
                <a:ext uri="{FF2B5EF4-FFF2-40B4-BE49-F238E27FC236}">
                  <a16:creationId xmlns:a16="http://schemas.microsoft.com/office/drawing/2014/main" id="{041C81A8-7975-4EC6-A126-D4A2FEAFD1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4129" name="Rectangle 18">
              <a:extLst>
                <a:ext uri="{FF2B5EF4-FFF2-40B4-BE49-F238E27FC236}">
                  <a16:creationId xmlns:a16="http://schemas.microsoft.com/office/drawing/2014/main" id="{C0F4A0E4-991F-894F-F920-13A73AA42F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POINT 8P		</a:t>
              </a:r>
            </a:p>
          </p:txBody>
        </p:sp>
        <p:sp>
          <p:nvSpPr>
            <p:cNvPr id="4130" name="Rectangle 19">
              <a:extLst>
                <a:ext uri="{FF2B5EF4-FFF2-40B4-BE49-F238E27FC236}">
                  <a16:creationId xmlns:a16="http://schemas.microsoft.com/office/drawing/2014/main" id="{97548BB3-A4D7-F56A-3CFC-7FA8545989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SPEAKER</a:t>
              </a:r>
            </a:p>
          </p:txBody>
        </p:sp>
        <p:sp>
          <p:nvSpPr>
            <p:cNvPr id="4131" name="Line 20">
              <a:extLst>
                <a:ext uri="{FF2B5EF4-FFF2-40B4-BE49-F238E27FC236}">
                  <a16:creationId xmlns:a16="http://schemas.microsoft.com/office/drawing/2014/main" id="{9B8FAEAD-A2DD-72FB-2D48-81C9A835A0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2" name="Line 21">
              <a:extLst>
                <a:ext uri="{FF2B5EF4-FFF2-40B4-BE49-F238E27FC236}">
                  <a16:creationId xmlns:a16="http://schemas.microsoft.com/office/drawing/2014/main" id="{681B20CE-5345-8A20-A426-0A2DC47B80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3" name="Line 22">
              <a:extLst>
                <a:ext uri="{FF2B5EF4-FFF2-40B4-BE49-F238E27FC236}">
                  <a16:creationId xmlns:a16="http://schemas.microsoft.com/office/drawing/2014/main" id="{7011B5A8-0DAB-3310-1BFB-2E8A781AA2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4" name="Line 23">
              <a:extLst>
                <a:ext uri="{FF2B5EF4-FFF2-40B4-BE49-F238E27FC236}">
                  <a16:creationId xmlns:a16="http://schemas.microsoft.com/office/drawing/2014/main" id="{D9A605C1-FC62-1E11-4079-0E3D29E3D3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5" name="Line 24">
              <a:extLst>
                <a:ext uri="{FF2B5EF4-FFF2-40B4-BE49-F238E27FC236}">
                  <a16:creationId xmlns:a16="http://schemas.microsoft.com/office/drawing/2014/main" id="{4E888569-8EB1-F57E-C1EB-132B02AB72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6" name="Line 25">
              <a:extLst>
                <a:ext uri="{FF2B5EF4-FFF2-40B4-BE49-F238E27FC236}">
                  <a16:creationId xmlns:a16="http://schemas.microsoft.com/office/drawing/2014/main" id="{7A63B9B9-9B85-AAE7-524E-9D3E5160FC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48A438B7-DF5A-C7FE-58B6-0421DE7E92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8C11A863-E386-D6C0-F39D-769B293F6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82B2F005-0AF5-9612-E8E9-50D727B0C0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4C65E3B6-2000-CFD0-DF0D-FC808E77B3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22E68F21-80C2-F711-8441-47755084C9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265E7EC2-A945-8E1B-8F8F-CFC7B9AB82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6E0CADBB-B8D5-C7BD-3C8E-FCFA26AE4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7C42BA7F-2D58-5BAE-CC0D-E886391B8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3F20209E-A4CE-8059-CD91-DD608D199A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659E711E-5999-9629-197A-F561984EF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1CFEAFE4-3B3F-A8BB-9609-114A26C21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95E30183-BE4D-573E-6711-5E237E907F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D80BED45-5899-A452-34D0-938352760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DCDC2C33-8241-D60F-041F-27E6436CD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F8ACD1B0-54BE-675A-5B20-52746D7E0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F236CC80-45C9-81C2-43E3-7EA7BEAB3F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806B13CE-2290-5BE1-FFD2-81BD140CC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370FF043-6AFB-D736-A96E-FAB4EEDBA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42" name="Text Box 25">
            <a:extLst>
              <a:ext uri="{FF2B5EF4-FFF2-40B4-BE49-F238E27FC236}">
                <a16:creationId xmlns:a16="http://schemas.microsoft.com/office/drawing/2014/main" id="{A416C3BC-D8F0-0D83-5C17-AF793C75C0F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274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 WAY PASSIVE 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 Frequency Range (+/- 3dB) 	: 65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(-6dB) H x V	: 90° x 60° Rotatable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130.6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		: ND8-LM 8”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		: B&amp;C DE500 1.7” Diaphragm / 1” Exit Compression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Passive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	: 300 / 1200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 		: 4x SLR™ Socket, Omni Mount 30 Series, Built-in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		</a:t>
            </a:r>
            <a:r>
              <a:rPr lang="en-US" altLang="ko-KR" sz="750" dirty="0" err="1">
                <a:latin typeface="+mn-ea"/>
              </a:rPr>
              <a:t>Polemount</a:t>
            </a:r>
            <a:r>
              <a:rPr lang="en-US" altLang="ko-KR" sz="750" dirty="0">
                <a:latin typeface="+mn-ea"/>
              </a:rPr>
              <a:t> Socket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 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 (Barrier Strip Optional)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251 x 451 x 251mm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12.5kg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 		: Lake, IPD, XTA</a:t>
            </a:r>
          </a:p>
        </p:txBody>
      </p:sp>
      <p:pic>
        <p:nvPicPr>
          <p:cNvPr id="4118" name="Picture 42" descr="Point 8">
            <a:extLst>
              <a:ext uri="{FF2B5EF4-FFF2-40B4-BE49-F238E27FC236}">
                <a16:creationId xmlns:a16="http://schemas.microsoft.com/office/drawing/2014/main" id="{2521DF62-613F-9499-682B-57A2DF7CE7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2913" y="2646364"/>
            <a:ext cx="2919412" cy="288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166</Words>
  <Application>Microsoft Office PowerPoint</Application>
  <PresentationFormat>와이드스크린</PresentationFormat>
  <Paragraphs>21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35</cp:revision>
  <dcterms:created xsi:type="dcterms:W3CDTF">2025-12-02T01:02:24Z</dcterms:created>
  <dcterms:modified xsi:type="dcterms:W3CDTF">2025-12-02T01:27:53Z</dcterms:modified>
</cp:coreProperties>
</file>