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98F910B6-8EEC-B0BE-70CF-D2B6DA33A5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0A4D3DA3-2E73-FE97-08DD-F93223AC16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A18B5662-9270-59D6-E032-D7D6341DA112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68" name="Rectangle 8">
              <a:extLst>
                <a:ext uri="{FF2B5EF4-FFF2-40B4-BE49-F238E27FC236}">
                  <a16:creationId xmlns:a16="http://schemas.microsoft.com/office/drawing/2014/main" id="{A2B0535B-D04F-B97E-7AD4-2A73F051F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69" name="Rectangle 9">
              <a:extLst>
                <a:ext uri="{FF2B5EF4-FFF2-40B4-BE49-F238E27FC236}">
                  <a16:creationId xmlns:a16="http://schemas.microsoft.com/office/drawing/2014/main" id="{F61B4236-AE19-10A1-ED60-2CF9D92739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70" name="Rectangle 10">
              <a:extLst>
                <a:ext uri="{FF2B5EF4-FFF2-40B4-BE49-F238E27FC236}">
                  <a16:creationId xmlns:a16="http://schemas.microsoft.com/office/drawing/2014/main" id="{E0757958-9758-5F86-0FDE-F13B5E3E5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71" name="Line 11">
              <a:extLst>
                <a:ext uri="{FF2B5EF4-FFF2-40B4-BE49-F238E27FC236}">
                  <a16:creationId xmlns:a16="http://schemas.microsoft.com/office/drawing/2014/main" id="{2CE6528C-4E8F-3246-8C0E-FD3A3E8EEE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2" name="Line 12">
              <a:extLst>
                <a:ext uri="{FF2B5EF4-FFF2-40B4-BE49-F238E27FC236}">
                  <a16:creationId xmlns:a16="http://schemas.microsoft.com/office/drawing/2014/main" id="{F3AA2B81-555F-E64E-C39A-16D07AA815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3" name="Line 13">
              <a:extLst>
                <a:ext uri="{FF2B5EF4-FFF2-40B4-BE49-F238E27FC236}">
                  <a16:creationId xmlns:a16="http://schemas.microsoft.com/office/drawing/2014/main" id="{3BF498A8-130A-717F-A761-564E958B1F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4" name="Line 14">
              <a:extLst>
                <a:ext uri="{FF2B5EF4-FFF2-40B4-BE49-F238E27FC236}">
                  <a16:creationId xmlns:a16="http://schemas.microsoft.com/office/drawing/2014/main" id="{53D0222E-52C5-8DA6-2D6E-C94AB1B7C8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5" name="Line 15">
              <a:extLst>
                <a:ext uri="{FF2B5EF4-FFF2-40B4-BE49-F238E27FC236}">
                  <a16:creationId xmlns:a16="http://schemas.microsoft.com/office/drawing/2014/main" id="{CC55F2CC-8316-7A82-53E1-E921B91806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6" name="Line 16">
              <a:extLst>
                <a:ext uri="{FF2B5EF4-FFF2-40B4-BE49-F238E27FC236}">
                  <a16:creationId xmlns:a16="http://schemas.microsoft.com/office/drawing/2014/main" id="{E71FB474-272B-A0F5-D0B8-0C225A3187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7" name="Rectangle 17">
              <a:extLst>
                <a:ext uri="{FF2B5EF4-FFF2-40B4-BE49-F238E27FC236}">
                  <a16:creationId xmlns:a16="http://schemas.microsoft.com/office/drawing/2014/main" id="{65F0362E-63A5-B57A-19D4-40B286E63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6178" name="Rectangle 18">
              <a:extLst>
                <a:ext uri="{FF2B5EF4-FFF2-40B4-BE49-F238E27FC236}">
                  <a16:creationId xmlns:a16="http://schemas.microsoft.com/office/drawing/2014/main" id="{D0BAC942-4AB8-74BF-98B9-1D25D14A28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12/A		</a:t>
              </a:r>
            </a:p>
          </p:txBody>
        </p:sp>
        <p:sp>
          <p:nvSpPr>
            <p:cNvPr id="6179" name="Rectangle 19">
              <a:extLst>
                <a:ext uri="{FF2B5EF4-FFF2-40B4-BE49-F238E27FC236}">
                  <a16:creationId xmlns:a16="http://schemas.microsoft.com/office/drawing/2014/main" id="{15F88708-AC2D-7121-71C7-C76A3F3D4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SPEAKER</a:t>
              </a:r>
            </a:p>
          </p:txBody>
        </p:sp>
        <p:sp>
          <p:nvSpPr>
            <p:cNvPr id="6180" name="Line 20">
              <a:extLst>
                <a:ext uri="{FF2B5EF4-FFF2-40B4-BE49-F238E27FC236}">
                  <a16:creationId xmlns:a16="http://schemas.microsoft.com/office/drawing/2014/main" id="{5966FEA6-3A6B-28E8-CA5E-C3F4EFF588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1" name="Line 21">
              <a:extLst>
                <a:ext uri="{FF2B5EF4-FFF2-40B4-BE49-F238E27FC236}">
                  <a16:creationId xmlns:a16="http://schemas.microsoft.com/office/drawing/2014/main" id="{04ACEC78-1028-C8CD-0A09-A86FC70505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2" name="Line 22">
              <a:extLst>
                <a:ext uri="{FF2B5EF4-FFF2-40B4-BE49-F238E27FC236}">
                  <a16:creationId xmlns:a16="http://schemas.microsoft.com/office/drawing/2014/main" id="{FDE49B8A-48F8-1F83-F85C-C5955CD352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3" name="Line 23">
              <a:extLst>
                <a:ext uri="{FF2B5EF4-FFF2-40B4-BE49-F238E27FC236}">
                  <a16:creationId xmlns:a16="http://schemas.microsoft.com/office/drawing/2014/main" id="{C4B1E58A-0E61-F46A-9108-DCAAF71497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4" name="Line 24">
              <a:extLst>
                <a:ext uri="{FF2B5EF4-FFF2-40B4-BE49-F238E27FC236}">
                  <a16:creationId xmlns:a16="http://schemas.microsoft.com/office/drawing/2014/main" id="{55C3B00B-F338-0D36-4897-F320B7E16B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5" name="Line 25">
              <a:extLst>
                <a:ext uri="{FF2B5EF4-FFF2-40B4-BE49-F238E27FC236}">
                  <a16:creationId xmlns:a16="http://schemas.microsoft.com/office/drawing/2014/main" id="{8916D0EB-5A94-046F-467E-2085F35B76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D9E637A2-8AF4-6FCF-765A-1A3F95528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E19A8482-EA4A-0F3B-77B3-FA0ECC44E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FA8242AD-7904-2DB6-350E-9D0525CCD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D4D9F170-3C65-D6F8-C460-14671F258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C5C00882-F8BA-FE82-EE79-70E2B539C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B4732DC5-5895-F8E3-1AC6-E9F1799A6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0481D9A-3010-A1BD-55EA-9A15C5B4F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245058FB-222E-73C2-C20D-3672FC84E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E4846F58-458C-6574-1DEB-FEE93F11B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930F6EB1-88F7-A01F-A08E-8019890DA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584F730A-9FA0-97D8-6137-074387502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895FD7A9-517B-BCAF-523B-EED426EFB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A54BAA36-5C04-1DFF-5346-C51FF9B65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48B4AFE0-29AB-5385-7511-6A937469F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963A15D8-72DA-8439-C5D5-EE6703C90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8D465F24-26B6-5DF8-9E3F-B819BD991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770F6691-29DF-0B7F-AD68-AFBDCCA12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90A6BEDD-6559-C22B-737E-478229790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27D5E842-1756-4230-C15A-C10D9B255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4" name="Text Box 25">
            <a:extLst>
              <a:ext uri="{FF2B5EF4-FFF2-40B4-BE49-F238E27FC236}">
                <a16:creationId xmlns:a16="http://schemas.microsoft.com/office/drawing/2014/main" id="{47817117-3FE3-CEEF-F926-70394D2A87B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91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 WAY BI-AMP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90° x 60° Rotatable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134.4 dB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ND12-L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B&amp;C DE800 3” Diaphragm / 1.4” Exit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16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110 / 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4x SLR™ Socket, Built-in 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(Barrier Strip Optional)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353 x 642 x 310mm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20.7kg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Lake, IPD, XTA</a:t>
            </a:r>
          </a:p>
        </p:txBody>
      </p:sp>
      <p:pic>
        <p:nvPicPr>
          <p:cNvPr id="6167" name="Picture 2" descr="Point 12">
            <a:extLst>
              <a:ext uri="{FF2B5EF4-FFF2-40B4-BE49-F238E27FC236}">
                <a16:creationId xmlns:a16="http://schemas.microsoft.com/office/drawing/2014/main" id="{00ECBF2A-2574-A7B9-C5AA-7CC591603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1" y="2601914"/>
            <a:ext cx="2963863" cy="292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183</Words>
  <Application>Microsoft Office PowerPoint</Application>
  <PresentationFormat>와이드스크린</PresentationFormat>
  <Paragraphs>22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36</cp:revision>
  <dcterms:created xsi:type="dcterms:W3CDTF">2025-12-02T01:02:24Z</dcterms:created>
  <dcterms:modified xsi:type="dcterms:W3CDTF">2025-12-02T01:37:02Z</dcterms:modified>
</cp:coreProperties>
</file>