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F74A9448-D8C8-3F9B-C867-DF0D812197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7D74B9E9-D0F2-7351-8A7E-76AF8CD47C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229D3CAE-F55C-0A55-C13A-25F9515E613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16" name="Rectangle 8">
              <a:extLst>
                <a:ext uri="{FF2B5EF4-FFF2-40B4-BE49-F238E27FC236}">
                  <a16:creationId xmlns:a16="http://schemas.microsoft.com/office/drawing/2014/main" id="{68CD306A-2E50-657D-D175-B941479DA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17" name="Rectangle 9">
              <a:extLst>
                <a:ext uri="{FF2B5EF4-FFF2-40B4-BE49-F238E27FC236}">
                  <a16:creationId xmlns:a16="http://schemas.microsoft.com/office/drawing/2014/main" id="{6CF8E143-943F-4690-FDE5-55A0A09B6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18" name="Rectangle 10">
              <a:extLst>
                <a:ext uri="{FF2B5EF4-FFF2-40B4-BE49-F238E27FC236}">
                  <a16:creationId xmlns:a16="http://schemas.microsoft.com/office/drawing/2014/main" id="{437E9881-AB5E-0DD9-A524-E13A59F79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19" name="Line 11">
              <a:extLst>
                <a:ext uri="{FF2B5EF4-FFF2-40B4-BE49-F238E27FC236}">
                  <a16:creationId xmlns:a16="http://schemas.microsoft.com/office/drawing/2014/main" id="{59F55A85-2E81-CE8D-82DB-E2AD3DBF5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0" name="Line 12">
              <a:extLst>
                <a:ext uri="{FF2B5EF4-FFF2-40B4-BE49-F238E27FC236}">
                  <a16:creationId xmlns:a16="http://schemas.microsoft.com/office/drawing/2014/main" id="{93FA3D3E-D469-138F-F281-81D0832C6F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1" name="Line 13">
              <a:extLst>
                <a:ext uri="{FF2B5EF4-FFF2-40B4-BE49-F238E27FC236}">
                  <a16:creationId xmlns:a16="http://schemas.microsoft.com/office/drawing/2014/main" id="{056EC810-8A1F-50B2-3986-D33DC010D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2" name="Line 14">
              <a:extLst>
                <a:ext uri="{FF2B5EF4-FFF2-40B4-BE49-F238E27FC236}">
                  <a16:creationId xmlns:a16="http://schemas.microsoft.com/office/drawing/2014/main" id="{5AB3BFB7-DE23-75AD-DEFD-6FE812C50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3" name="Line 15">
              <a:extLst>
                <a:ext uri="{FF2B5EF4-FFF2-40B4-BE49-F238E27FC236}">
                  <a16:creationId xmlns:a16="http://schemas.microsoft.com/office/drawing/2014/main" id="{79207E87-C721-7D48-4470-5ABEC6CE1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6">
              <a:extLst>
                <a:ext uri="{FF2B5EF4-FFF2-40B4-BE49-F238E27FC236}">
                  <a16:creationId xmlns:a16="http://schemas.microsoft.com/office/drawing/2014/main" id="{47CE6C17-1893-1E60-A701-5D0629DC8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Rectangle 17">
              <a:extLst>
                <a:ext uri="{FF2B5EF4-FFF2-40B4-BE49-F238E27FC236}">
                  <a16:creationId xmlns:a16="http://schemas.microsoft.com/office/drawing/2014/main" id="{4F4719C7-A04A-1B54-1A59-DDBF19865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26" name="Rectangle 18">
              <a:extLst>
                <a:ext uri="{FF2B5EF4-FFF2-40B4-BE49-F238E27FC236}">
                  <a16:creationId xmlns:a16="http://schemas.microsoft.com/office/drawing/2014/main" id="{ED886E3F-9B79-406E-9221-522F3A6C1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12/P		</a:t>
              </a:r>
            </a:p>
          </p:txBody>
        </p:sp>
        <p:sp>
          <p:nvSpPr>
            <p:cNvPr id="8227" name="Rectangle 19">
              <a:extLst>
                <a:ext uri="{FF2B5EF4-FFF2-40B4-BE49-F238E27FC236}">
                  <a16:creationId xmlns:a16="http://schemas.microsoft.com/office/drawing/2014/main" id="{881942CD-B6EA-E31B-926B-56C8A49B9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8228" name="Line 20">
              <a:extLst>
                <a:ext uri="{FF2B5EF4-FFF2-40B4-BE49-F238E27FC236}">
                  <a16:creationId xmlns:a16="http://schemas.microsoft.com/office/drawing/2014/main" id="{ACD4C44E-3EA7-915E-E407-812B12C91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Line 21">
              <a:extLst>
                <a:ext uri="{FF2B5EF4-FFF2-40B4-BE49-F238E27FC236}">
                  <a16:creationId xmlns:a16="http://schemas.microsoft.com/office/drawing/2014/main" id="{5B5CB12A-6E4F-8FD9-B752-FF1D2C969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0" name="Line 22">
              <a:extLst>
                <a:ext uri="{FF2B5EF4-FFF2-40B4-BE49-F238E27FC236}">
                  <a16:creationId xmlns:a16="http://schemas.microsoft.com/office/drawing/2014/main" id="{91EB5C68-C8F4-41AB-F1FF-3660476DD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1" name="Line 23">
              <a:extLst>
                <a:ext uri="{FF2B5EF4-FFF2-40B4-BE49-F238E27FC236}">
                  <a16:creationId xmlns:a16="http://schemas.microsoft.com/office/drawing/2014/main" id="{E3E5E745-1687-1500-B94D-F7EA152D6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2" name="Line 24">
              <a:extLst>
                <a:ext uri="{FF2B5EF4-FFF2-40B4-BE49-F238E27FC236}">
                  <a16:creationId xmlns:a16="http://schemas.microsoft.com/office/drawing/2014/main" id="{247FCCD7-82D7-DC5B-225E-247E03394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5">
              <a:extLst>
                <a:ext uri="{FF2B5EF4-FFF2-40B4-BE49-F238E27FC236}">
                  <a16:creationId xmlns:a16="http://schemas.microsoft.com/office/drawing/2014/main" id="{CF5091AD-3A87-AD37-1D86-CE3D726C9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3448D670-09BA-B9E8-35E8-98B060A83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DD86EB5-CDBA-6D21-A03D-FFDCDE28C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ECA44E7D-BEED-0A93-44BF-C1E1916EE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4F012A7-66BA-5A7C-C4AD-49A1F347A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C6996D4-6462-AB39-C4C0-E130B6F18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93694BF-621E-DD65-3E32-C496C8385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83ADE20-E13E-6A4D-6F0B-1AC6B4D8F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34BC2C5-5AFB-8C64-9669-DDD47052D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23EAE1F-22C1-922C-17B3-42F0166F4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E31FA605-622D-D16E-6EFD-2AF4EB220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DD3F751-E45C-71E6-EE58-167194622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FCCA9625-83BA-3689-C623-3C19F1F69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4C4AA2F5-063B-4C65-2CB0-B93D0201B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2E57A38-2B9C-77B0-9724-5F052B41C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B110132-B8B9-C619-1597-FB562E510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C8EA0B4A-18E3-C90C-D385-CDA29C865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5F1BE17E-D17B-A378-BAA4-208EF032A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0C7C30EE-D84E-EEB0-3CE0-D8CFBD12B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79F5464-519C-134D-4890-36EB9D7D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4" name="Text Box 25">
            <a:extLst>
              <a:ext uri="{FF2B5EF4-FFF2-40B4-BE49-F238E27FC236}">
                <a16:creationId xmlns:a16="http://schemas.microsoft.com/office/drawing/2014/main" id="{2596A492-C6B5-7F12-6F5D-DB1D1D8BC29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 WAY PASSIVE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90° x 60°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132.5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ND12-L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DE800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	: 610 / 2440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4x SLR™ Socket,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353 x 642 x 310mm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22.5kg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IPD, XTA</a:t>
            </a:r>
          </a:p>
        </p:txBody>
      </p:sp>
      <p:pic>
        <p:nvPicPr>
          <p:cNvPr id="8215" name="Picture 2" descr="Point 12">
            <a:extLst>
              <a:ext uri="{FF2B5EF4-FFF2-40B4-BE49-F238E27FC236}">
                <a16:creationId xmlns:a16="http://schemas.microsoft.com/office/drawing/2014/main" id="{D0209827-D67F-4F2B-2F45-67C8D2935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1" y="2601914"/>
            <a:ext cx="2963863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158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37</cp:revision>
  <dcterms:created xsi:type="dcterms:W3CDTF">2025-12-02T01:02:24Z</dcterms:created>
  <dcterms:modified xsi:type="dcterms:W3CDTF">2025-12-02T01:37:37Z</dcterms:modified>
</cp:coreProperties>
</file>