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슬라이드 이미지 개체 틀 1">
            <a:extLst>
              <a:ext uri="{FF2B5EF4-FFF2-40B4-BE49-F238E27FC236}">
                <a16:creationId xmlns:a16="http://schemas.microsoft.com/office/drawing/2014/main" id="{48FC1972-AD1F-44F5-AFB2-2B38C308D83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슬라이드 노트 개체 틀 2">
            <a:extLst>
              <a:ext uri="{FF2B5EF4-FFF2-40B4-BE49-F238E27FC236}">
                <a16:creationId xmlns:a16="http://schemas.microsoft.com/office/drawing/2014/main" id="{8BBF5C65-F3F2-57F4-C4E2-9374319224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>
            <a:extLst>
              <a:ext uri="{FF2B5EF4-FFF2-40B4-BE49-F238E27FC236}">
                <a16:creationId xmlns:a16="http://schemas.microsoft.com/office/drawing/2014/main" id="{1F756CD9-0532-17A8-E686-29C8886C66AC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0266" name="Rectangle 8">
              <a:extLst>
                <a:ext uri="{FF2B5EF4-FFF2-40B4-BE49-F238E27FC236}">
                  <a16:creationId xmlns:a16="http://schemas.microsoft.com/office/drawing/2014/main" id="{F9AB74BA-844E-5ED5-F68E-0C214C996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0267" name="Rectangle 9">
              <a:extLst>
                <a:ext uri="{FF2B5EF4-FFF2-40B4-BE49-F238E27FC236}">
                  <a16:creationId xmlns:a16="http://schemas.microsoft.com/office/drawing/2014/main" id="{97906359-A775-BA96-4337-675E3A3BAB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0268" name="Rectangle 10">
              <a:extLst>
                <a:ext uri="{FF2B5EF4-FFF2-40B4-BE49-F238E27FC236}">
                  <a16:creationId xmlns:a16="http://schemas.microsoft.com/office/drawing/2014/main" id="{624C2368-5A61-D090-B202-E1893E4B09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0269" name="Line 11">
              <a:extLst>
                <a:ext uri="{FF2B5EF4-FFF2-40B4-BE49-F238E27FC236}">
                  <a16:creationId xmlns:a16="http://schemas.microsoft.com/office/drawing/2014/main" id="{9997675C-B9A7-0345-2BEE-A5AC8EC530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0" name="Line 12">
              <a:extLst>
                <a:ext uri="{FF2B5EF4-FFF2-40B4-BE49-F238E27FC236}">
                  <a16:creationId xmlns:a16="http://schemas.microsoft.com/office/drawing/2014/main" id="{3A223356-BBBA-57FA-7DD5-91BAE0C301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1" name="Line 13">
              <a:extLst>
                <a:ext uri="{FF2B5EF4-FFF2-40B4-BE49-F238E27FC236}">
                  <a16:creationId xmlns:a16="http://schemas.microsoft.com/office/drawing/2014/main" id="{2B395573-BE88-FC3A-BE1F-5A17764A6A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2" name="Line 14">
              <a:extLst>
                <a:ext uri="{FF2B5EF4-FFF2-40B4-BE49-F238E27FC236}">
                  <a16:creationId xmlns:a16="http://schemas.microsoft.com/office/drawing/2014/main" id="{24EC19E1-5A6E-1270-E248-E2508A46FF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3" name="Line 15">
              <a:extLst>
                <a:ext uri="{FF2B5EF4-FFF2-40B4-BE49-F238E27FC236}">
                  <a16:creationId xmlns:a16="http://schemas.microsoft.com/office/drawing/2014/main" id="{5B3A280C-3D9F-A9FD-FFE8-1B2649A209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4" name="Line 16">
              <a:extLst>
                <a:ext uri="{FF2B5EF4-FFF2-40B4-BE49-F238E27FC236}">
                  <a16:creationId xmlns:a16="http://schemas.microsoft.com/office/drawing/2014/main" id="{1C7F6FD6-8185-AA9C-6E59-B8BE135163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5" name="Rectangle 17">
              <a:extLst>
                <a:ext uri="{FF2B5EF4-FFF2-40B4-BE49-F238E27FC236}">
                  <a16:creationId xmlns:a16="http://schemas.microsoft.com/office/drawing/2014/main" id="{FA6824BF-98FA-6E0C-1BF5-92DCA26D39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0276" name="Rectangle 18">
              <a:extLst>
                <a:ext uri="{FF2B5EF4-FFF2-40B4-BE49-F238E27FC236}">
                  <a16:creationId xmlns:a16="http://schemas.microsoft.com/office/drawing/2014/main" id="{279F8D21-6271-1012-858F-6ACBCFC79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POINT 15/A	</a:t>
              </a:r>
            </a:p>
          </p:txBody>
        </p:sp>
        <p:sp>
          <p:nvSpPr>
            <p:cNvPr id="10277" name="Rectangle 19">
              <a:extLst>
                <a:ext uri="{FF2B5EF4-FFF2-40B4-BE49-F238E27FC236}">
                  <a16:creationId xmlns:a16="http://schemas.microsoft.com/office/drawing/2014/main" id="{D91D45B6-E712-53C8-BE28-67BF9C416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SPEAKER</a:t>
              </a:r>
            </a:p>
          </p:txBody>
        </p:sp>
        <p:sp>
          <p:nvSpPr>
            <p:cNvPr id="10278" name="Line 20">
              <a:extLst>
                <a:ext uri="{FF2B5EF4-FFF2-40B4-BE49-F238E27FC236}">
                  <a16:creationId xmlns:a16="http://schemas.microsoft.com/office/drawing/2014/main" id="{4B19C6F5-2D98-B7BB-E9BB-178090CF21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9" name="Line 21">
              <a:extLst>
                <a:ext uri="{FF2B5EF4-FFF2-40B4-BE49-F238E27FC236}">
                  <a16:creationId xmlns:a16="http://schemas.microsoft.com/office/drawing/2014/main" id="{8F8D7652-1091-7564-629A-0D4CC85CAA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0" name="Line 22">
              <a:extLst>
                <a:ext uri="{FF2B5EF4-FFF2-40B4-BE49-F238E27FC236}">
                  <a16:creationId xmlns:a16="http://schemas.microsoft.com/office/drawing/2014/main" id="{72C1C82A-930E-E4D0-7337-7E494933E9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1" name="Line 23">
              <a:extLst>
                <a:ext uri="{FF2B5EF4-FFF2-40B4-BE49-F238E27FC236}">
                  <a16:creationId xmlns:a16="http://schemas.microsoft.com/office/drawing/2014/main" id="{DD1C2A7C-EFA5-37B5-727F-CA68A736EA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2" name="Line 24">
              <a:extLst>
                <a:ext uri="{FF2B5EF4-FFF2-40B4-BE49-F238E27FC236}">
                  <a16:creationId xmlns:a16="http://schemas.microsoft.com/office/drawing/2014/main" id="{80B90E81-05D0-88B2-744A-8BB79AE87D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3" name="Line 25">
              <a:extLst>
                <a:ext uri="{FF2B5EF4-FFF2-40B4-BE49-F238E27FC236}">
                  <a16:creationId xmlns:a16="http://schemas.microsoft.com/office/drawing/2014/main" id="{A583353D-B71D-0D37-2B66-B64A87AE18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FC067504-4D78-6CE7-33B1-BABAAB5AD9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2C1BD7A0-DB02-7403-5DE1-8CEF0D4872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87C63B52-05FA-3823-7CD8-F3EE3D3F2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E14DC23D-3866-C631-000D-D0DE1F11A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19605FA0-E1D7-F47E-B6B5-8043D689D0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151E9743-CD95-35E1-BA8B-44BEA1141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D810C653-37CC-9B95-83EC-FC841C527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083ED601-9B0D-1B69-D84C-DE8E1CD04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F15E7356-D74E-1078-A78E-B3BCE52D0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F9BF8203-A1C5-D31F-5B7C-89B1BD679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F9295DCA-364E-42B5-3035-44E5D77BD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89B2DC9A-DDFF-0A18-99E9-5BADFC9E6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19FD2380-2378-1176-1486-629E80A2B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23DB6C1E-1AAA-560F-6060-9009578B4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58E7BECC-8889-FA82-DE32-005593212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BA5867B3-B493-7F27-D20A-EE09FFE56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B2728F8A-40D3-17AC-0B8D-AA9BD96E5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1B5261A6-AFF2-DCA5-3DC0-68A7569C5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02EAFA9C-C4B6-C7A3-3FAF-0ED526EBB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53E91FC6-4073-3DCF-3F2C-FC2BCDA9F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4" name="Text Box 25">
            <a:extLst>
              <a:ext uri="{FF2B5EF4-FFF2-40B4-BE49-F238E27FC236}">
                <a16:creationId xmlns:a16="http://schemas.microsoft.com/office/drawing/2014/main" id="{6005AED4-5638-35A6-22EE-F97B021E089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91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 WAY BI-AMP 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55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(-6dB) H x V 	: 90° x 60° Rotatable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136 dB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ND15-L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B&amp;C DE800 3” Diaphragm / 1.4” Exit Compression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 	: 16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500 /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110 / 440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4x SLR™ Socket, Built-in </a:t>
            </a:r>
            <a:r>
              <a:rPr lang="en-US" altLang="ko-KR" sz="750" dirty="0" err="1">
                <a:latin typeface="+mn-ea"/>
              </a:rPr>
              <a:t>Polemount</a:t>
            </a:r>
            <a:r>
              <a:rPr lang="en-US" altLang="ko-KR" sz="750" dirty="0">
                <a:latin typeface="+mn-ea"/>
              </a:rPr>
              <a:t> Socket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(Barrier Strip Optional)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451 x 726 x 334mm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24.8kg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Lake, IPD, XTA</a:t>
            </a:r>
          </a:p>
        </p:txBody>
      </p:sp>
      <p:sp>
        <p:nvSpPr>
          <p:cNvPr id="10264" name="AutoShape 44" descr="data:image/jpeg;base64,/9j/4AAQSkZJRgABAQAAAQABAAD/2wCEAAkGBxQSEhUUEhQUFRQVFRUVFBcVFBQUFRQUFBcWGBQUFBQYHSggGBolHBUUITEhJSkrLi4uFx8zODMsNygtLisBCgoKDQ0OFw8MFCwcFBwrLCw3LCwrLCwsLCwuLCwtKyssKywsLCw3LCwsLCwsLCs3KyssLCsrKywrNysrNysrK//AABEIALcBFAMBIgACEQEDEQH/xAAcAAEAAAcBAAAAAAAAAAAAAAAAAQIDBAYHCAX/xABDEAACAQMABAgJCQcFAAAAAAAAAQIDBBEFBxIhBjFRcXORobMlMmFygbGywfATIiMkNDVBUnQzQoKDosLhFENjktH/xAAXAQEBAQEAAAAAAAAAAAAAAAAAAQID/8QAGhEBAQEBAQEBAAAAAAAAAAAAAAExAhFBEv/aAAwDAQACEQMRAD8A3iAAAAAAAAAAAAAAAAAAABCUkuNpc4EQWdfStGHjVaa55xPOuOF9nDjrJ+apS9SL5R7oMMu9ZdlDidST81RXXJo8W61x28d0aWeerBdiyPKNmg05c67MeJRp+l1JeqKPNuddNd+LGmuanJ+00PBvUGjbPWdfvZqbVJwkpNRlSS8R4e+LyusyPRmt6Dwri3lF8tKSkufZljHWx+anrZ4Mc0Xw5sa+FC4hGT/dqZpvm+dhP0MyKMsrK3p8RFRAAAAAAAAAAAAAAAAAAAAAAAAAAAAASzlhN8iyat4Qa1XQq1KKpT2qcnBtfJqO1F4eJNybX8KNpVfFfMzmThm83ty+WtN9bN8xGQX2tS6nnZjGPPVnLrUFA8G84ZXU+OUE/JTT9tyPBwQcTR4uK+ma8vGrT9GI+ykWFWvJ8cpPnlJ+tk8oEkoGVWzRBlZwIbBBRJcFdwJXEDLbKj9Ut3ywufTiaXvLGRkVG3xYWTx41K89H00UeHKJvnGapI3hqdf1B9NUx5N0Ny7TR7RvHU8vB/8AOqf2k7wjOAAc2gAAAAAAAAAAAAAAAAAAAAAAAAAASz4nzHMHCd5uq3ns6hOUNI3LqVZTf7z/AMG+cqfVGMSdwIU+MrriNKtXTISplaRCRkWjgQ2StIkaApSiU2isylIg2RseC7B/8N538Pj0mNVEZPVjjRVh0V3214v3GLyZ05xmqDN6aol4Pj0tT1mjGb11TLwdDpKvtsz3hGZAA5tAAAAAAAAAAAAAAAAAAAAAAAAAAAHJFz47XlZ1ucj3u6pPyTl62a5EYMuHLcWUGV9o0JmyDZI5BMggyRkzZKwqVoozRXZSkRGyr3dovR/QXD660TEZsyzSjxozR3QVu9gYjM3zjN1I2b51S/dtLz63eSNBNm/dUn3ZR86t3sydYRmIAObQAAAAAAAAAAAAAAAAAAAAAAAAAAByTpRYrVekn7TOtjkvTS+sVvJWq9lSRqC2gVWyhAqoojkiiTJMmQCDG0SthRspSKjJGgjYWln4N0d0NXvEYrNmT6Wf1DR/Q1O8MZqm5jNWs2dA6pfuuh51bvqhz9I6C1TLwVb89bv6hOsIy8AHNoAAAAAAAAAAAAAAAAAAAAAAAAAAA5L06/rNx5LiuuqrM60OTOEf2y6/VXPfTLBYxLlIoQLiJRLKISK2wQ2QLfAZVlEpyAlwBkggM70t9g0f0NXvf8GKXs2sL08fx5TJdITzZ2K5KE+2rP8A8MT0o1s1MtpqK2MfjLahufk2dv04NzGaQllHROqpY0Xbfze+qHOVvnG/jwus6P1XrGi7bmqd7UM9YsZUADCgAAAAAAAAAAAAAAAAAAAAAAAAAAHJnCf7bd/q7rv6h1mcmcK919efq7rvplgsqZdQLOky7jIoqbQz8fHxvJJSJMkVO2SSREICkQJ5okKjJ3WzQt1+Wk111ajPIuqW/K38q9TK+j55jjkil2yYqm5jNWMI4OjdWX3ZbebPtqTOdKnGdG6tPuy18x+3Iz1ixkwAMKAAAAAAAAAAAAAAAAAAAAAAAAAAAcncM14QvP1dx3sjrE5Q4cRxpG9/VV311JP3lg8qkXcWWdMuYsKnkyHx8fHIMEGBM0RRJknTAlkii2V5Mt5FR6+ht6l6PeVayKGgFnb9HvLytA3MR5s47zo7VwsaNtej/ukc8SidFav14OteiXrZnojIQAYUAAAAAAAAAAAAAAAAAAAAAAAAAAA5V4frGk739RU7cM6qOWNYqxpS96eXaossHhUy4iW0GXdJlVFCS+Pj43EyJZIgkkiKZFkkgIyZQbJ5yKRUe7wcXj+j3l7XRacGo+P/AA+pno3ETcxFg4nQ3AReD7boo+858kt50JwF+77XoYmOh7oAMqAAAAAAAAAAAAAAAAAAAAAAAAAAAct6zFjSt50q7acH7zqQ501s8GbmF/cXDozdGrKMoVIrajupwi09nLi8xfjJFgwKMirCZR2HydW/tRBSKL2NQm2i54O8HLm+dRWtP5R0oqU/nQhjabUUnNpZeJbs/gxpTQV1a77ihVprONqUcwzyfKRzHPHuz+BBbMkkSKYkyiSTIZEiTIGU6Ehs7/zQg+xr3F3XLPRtT5kOjXvK1WZqYik0dB8CPsFr0MPUc95OheBP2C16Cn7KM9K9sAGQAAAAAAAAAAAAAAAAAAAAAAAAAAANAAeDpbgZY3O+rbU3L80VsT/7RwzDNL6lraeXQrVKb5JpVY9e6S6zaIA0Fd6o9IW72recZNcTo1pUp/1Y7JHiafstLfJfI3f+qnSUlL6WMqiTjlJ/LLab43+ODpgF9HH3+nlydq9XGHBrjTXOmjrK90Lb1v2tClPP5qcW+trJ4N3q40fPiouD5ac5x7M47C+jmaRIzf1/qdt5fs69SPnxhVXqTPBvdStX/brUZecqlJ/07SHo1/o+XzY+aveXOHJpRTbbwkllt8iS4zPND6prjaSrVKdOCwswbqNpciaXabK4P8FrazX0NNbf41JfOqP+L8OZYRfUax4Mas69bE7n6Cnx7O51pLyR4oenf5DcGj7ONGlClTWIU4qEU229mKwst8ZcAzaoACAAAAAAAAAAAAAAAAAAAAAAAAAAAAAAAAAAAAAAAAAAAAAAAAAAAAAAAAAAAP/Z">
            <a:extLst>
              <a:ext uri="{FF2B5EF4-FFF2-40B4-BE49-F238E27FC236}">
                <a16:creationId xmlns:a16="http://schemas.microsoft.com/office/drawing/2014/main" id="{FC5092BC-9670-14BF-C0C8-B878A02B59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43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latinLnBrk="1" hangingPunct="1"/>
            <a:endParaRPr lang="ko-KR" altLang="en-US"/>
          </a:p>
        </p:txBody>
      </p:sp>
      <p:pic>
        <p:nvPicPr>
          <p:cNvPr id="10265" name="Picture 2" descr="Point 15">
            <a:extLst>
              <a:ext uri="{FF2B5EF4-FFF2-40B4-BE49-F238E27FC236}">
                <a16:creationId xmlns:a16="http://schemas.microsoft.com/office/drawing/2014/main" id="{8355F04E-C67B-35E5-1885-C3A15F516B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4338" y="2519363"/>
            <a:ext cx="3230562" cy="319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182</Words>
  <Application>Microsoft Office PowerPoint</Application>
  <PresentationFormat>와이드스크린</PresentationFormat>
  <Paragraphs>22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38</cp:revision>
  <dcterms:created xsi:type="dcterms:W3CDTF">2025-12-02T01:02:24Z</dcterms:created>
  <dcterms:modified xsi:type="dcterms:W3CDTF">2025-12-02T01:38:10Z</dcterms:modified>
</cp:coreProperties>
</file>