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62F99BAE-DDEB-3E30-C976-827CC4147C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540A5384-BB1F-465D-C659-DB174D0296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6802C34D-0EAD-D264-AADD-57CA4EDB62A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4" name="Rectangle 8">
              <a:extLst>
                <a:ext uri="{FF2B5EF4-FFF2-40B4-BE49-F238E27FC236}">
                  <a16:creationId xmlns:a16="http://schemas.microsoft.com/office/drawing/2014/main" id="{243226EB-3CE4-011B-8EF0-EC29F947F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5" name="Rectangle 9">
              <a:extLst>
                <a:ext uri="{FF2B5EF4-FFF2-40B4-BE49-F238E27FC236}">
                  <a16:creationId xmlns:a16="http://schemas.microsoft.com/office/drawing/2014/main" id="{29DCB9B6-0E8A-94D1-ED29-1EBCF80EB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6" name="Rectangle 10">
              <a:extLst>
                <a:ext uri="{FF2B5EF4-FFF2-40B4-BE49-F238E27FC236}">
                  <a16:creationId xmlns:a16="http://schemas.microsoft.com/office/drawing/2014/main" id="{4186CD14-332A-1650-AA52-9698D3B73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7" name="Line 11">
              <a:extLst>
                <a:ext uri="{FF2B5EF4-FFF2-40B4-BE49-F238E27FC236}">
                  <a16:creationId xmlns:a16="http://schemas.microsoft.com/office/drawing/2014/main" id="{40C63199-828B-596C-C1BB-298885BF4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8" name="Line 12">
              <a:extLst>
                <a:ext uri="{FF2B5EF4-FFF2-40B4-BE49-F238E27FC236}">
                  <a16:creationId xmlns:a16="http://schemas.microsoft.com/office/drawing/2014/main" id="{B878719B-2893-E2FA-4F64-04D00E5F0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9" name="Line 13">
              <a:extLst>
                <a:ext uri="{FF2B5EF4-FFF2-40B4-BE49-F238E27FC236}">
                  <a16:creationId xmlns:a16="http://schemas.microsoft.com/office/drawing/2014/main" id="{37996FCB-1433-5215-14C3-07EB6A337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Line 14">
              <a:extLst>
                <a:ext uri="{FF2B5EF4-FFF2-40B4-BE49-F238E27FC236}">
                  <a16:creationId xmlns:a16="http://schemas.microsoft.com/office/drawing/2014/main" id="{098B6307-BDBE-E4B3-7CA7-6EDBD5F7E5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1" name="Line 15">
              <a:extLst>
                <a:ext uri="{FF2B5EF4-FFF2-40B4-BE49-F238E27FC236}">
                  <a16:creationId xmlns:a16="http://schemas.microsoft.com/office/drawing/2014/main" id="{3FA94E66-90E2-BF36-79C9-EF64227D18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2" name="Line 16">
              <a:extLst>
                <a:ext uri="{FF2B5EF4-FFF2-40B4-BE49-F238E27FC236}">
                  <a16:creationId xmlns:a16="http://schemas.microsoft.com/office/drawing/2014/main" id="{273163DD-882E-3FC9-34B5-C58D5F2523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3" name="Rectangle 17">
              <a:extLst>
                <a:ext uri="{FF2B5EF4-FFF2-40B4-BE49-F238E27FC236}">
                  <a16:creationId xmlns:a16="http://schemas.microsoft.com/office/drawing/2014/main" id="{5FB7A774-02E4-04F5-3A95-5F95C92CA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24" name="Rectangle 18">
              <a:extLst>
                <a:ext uri="{FF2B5EF4-FFF2-40B4-BE49-F238E27FC236}">
                  <a16:creationId xmlns:a16="http://schemas.microsoft.com/office/drawing/2014/main" id="{19D1852B-5693-B618-CCE3-4DD93FEEB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15/P	</a:t>
              </a:r>
            </a:p>
          </p:txBody>
        </p:sp>
        <p:sp>
          <p:nvSpPr>
            <p:cNvPr id="12325" name="Rectangle 19">
              <a:extLst>
                <a:ext uri="{FF2B5EF4-FFF2-40B4-BE49-F238E27FC236}">
                  <a16:creationId xmlns:a16="http://schemas.microsoft.com/office/drawing/2014/main" id="{7C3AD369-8397-C352-FB07-3D6A3E6CF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12326" name="Line 20">
              <a:extLst>
                <a:ext uri="{FF2B5EF4-FFF2-40B4-BE49-F238E27FC236}">
                  <a16:creationId xmlns:a16="http://schemas.microsoft.com/office/drawing/2014/main" id="{0F66CFA4-8764-0C99-C440-17BDE98F04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7" name="Line 21">
              <a:extLst>
                <a:ext uri="{FF2B5EF4-FFF2-40B4-BE49-F238E27FC236}">
                  <a16:creationId xmlns:a16="http://schemas.microsoft.com/office/drawing/2014/main" id="{6AA367D8-303A-F1C7-294C-F46400C19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8" name="Line 22">
              <a:extLst>
                <a:ext uri="{FF2B5EF4-FFF2-40B4-BE49-F238E27FC236}">
                  <a16:creationId xmlns:a16="http://schemas.microsoft.com/office/drawing/2014/main" id="{92D1E0B5-B164-3096-01D2-91E75422B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9" name="Line 23">
              <a:extLst>
                <a:ext uri="{FF2B5EF4-FFF2-40B4-BE49-F238E27FC236}">
                  <a16:creationId xmlns:a16="http://schemas.microsoft.com/office/drawing/2014/main" id="{367B931A-D69E-2380-9E23-DF5E6FE36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0" name="Line 24">
              <a:extLst>
                <a:ext uri="{FF2B5EF4-FFF2-40B4-BE49-F238E27FC236}">
                  <a16:creationId xmlns:a16="http://schemas.microsoft.com/office/drawing/2014/main" id="{3652B3AA-AEBC-C78A-EF40-6D1DCAA7D9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1" name="Line 25">
              <a:extLst>
                <a:ext uri="{FF2B5EF4-FFF2-40B4-BE49-F238E27FC236}">
                  <a16:creationId xmlns:a16="http://schemas.microsoft.com/office/drawing/2014/main" id="{13C18F6F-6CCA-A327-CD57-99A7183C41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BC740006-BF67-3217-4BC1-BE2A83F8F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9A2B439-96FB-ADFA-7022-FF9581F4B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328735D1-3FAB-E5FA-CF99-2A1136F42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1A44BC0-155A-D12B-3DF0-882F09C04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7A096AA9-E089-B2E8-496F-5C97C9C93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35A755FE-5321-AD74-06D6-915337E9C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2EF7DEDF-FA35-043B-CA8D-68D28E250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FB77CE46-740C-EE73-B903-407434D45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CE084A5-C6D0-DC37-66E7-CB21C37ED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0F5FB44E-2726-1420-1323-00D946700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0640EBBE-8155-056C-249D-23CBCD52E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C482380-795B-3716-359C-37CE4D34C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F71AE4A-72CE-F50F-7A77-E9C954650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726B4C4-7392-936D-D2EF-A5426C8A7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A2957370-D098-BF00-B848-2B6192A4D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9B2C33B-C044-E832-9477-780A0069E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3375CEC5-79F2-2DEC-416F-6E96B5A0E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26809637-5145-E719-00CA-ADD86D4EF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CE827785-2CA4-985F-CA14-71BABA2C5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30F2FAF2-664C-A5BE-AE86-BCED5D6C0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4" name="Text Box 25">
            <a:extLst>
              <a:ext uri="{FF2B5EF4-FFF2-40B4-BE49-F238E27FC236}">
                <a16:creationId xmlns:a16="http://schemas.microsoft.com/office/drawing/2014/main" id="{B2A1912B-A307-0FCF-8C04-3EE938956A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57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 WAY PASSIVE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55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90° x 60°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134.8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ND12-L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DE800 3” Diaphragm / 1.4”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	: 610 / 2440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4x SLR™ Socket,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451 x 726 x 334mm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26.6kg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IPD, XTA</a:t>
            </a:r>
          </a:p>
        </p:txBody>
      </p:sp>
      <p:sp>
        <p:nvSpPr>
          <p:cNvPr id="12312" name="AutoShape 44" descr="data:image/jpeg;base64,/9j/4AAQSkZJRgABAQAAAQABAAD/2wCEAAkGBxQSEhUUEhQUFRQVFRUVFBcVFBQUFRQUFBcWGBQUFBQYHSggGBolHBUUITEhJSkrLi4uFx8zODMsNygtLisBCgoKDQ0OFw8MFCwcFBwrLCw3LCwrLCwsLCwuLCwtKyssKywsLCw3LCwsLCwsLCs3KyssLCsrKywrNysrNysrK//AABEIALcBFAMBIgACEQEDEQH/xAAcAAEAAAcBAAAAAAAAAAAAAAAAAQIDBAYHCAX/xABDEAACAQMABAgJCQcFAAAAAAAAAQIDBBEFBxIhBjFRcXORobMlMmFygbGywfATIiMkNDVBUnQzQoKDosLhFENjktH/xAAXAQEBAQEAAAAAAAAAAAAAAAAAAQID/8QAGhEBAQEBAQEBAAAAAAAAAAAAAAExAhFBEv/aAAwDAQACEQMRAD8A3iAAAAAAAAAAAAAAAAAAABCUkuNpc4EQWdfStGHjVaa55xPOuOF9nDjrJ+apS9SL5R7oMMu9ZdlDidST81RXXJo8W61x28d0aWeerBdiyPKNmg05c67MeJRp+l1JeqKPNuddNd+LGmuanJ+00PBvUGjbPWdfvZqbVJwkpNRlSS8R4e+LyusyPRmt6Dwri3lF8tKSkufZljHWx+anrZ4Mc0Xw5sa+FC4hGT/dqZpvm+dhP0MyKMsrK3p8RFRAAAAAAAAAAAAAAAAAAAAAAAAAAAAASzlhN8iyat4Qa1XQq1KKpT2qcnBtfJqO1F4eJNybX8KNpVfFfMzmThm83ty+WtN9bN8xGQX2tS6nnZjGPPVnLrUFA8G84ZXU+OUE/JTT9tyPBwQcTR4uK+ma8vGrT9GI+ykWFWvJ8cpPnlJ+tk8oEkoGVWzRBlZwIbBBRJcFdwJXEDLbKj9Ut3ywufTiaXvLGRkVG3xYWTx41K89H00UeHKJvnGapI3hqdf1B9NUx5N0Ny7TR7RvHU8vB/8AOqf2k7wjOAAc2gAAAAAAAAAAAAAAAAAAAAAAAAAASz4nzHMHCd5uq3ns6hOUNI3LqVZTf7z/AMG+cqfVGMSdwIU+MrriNKtXTISplaRCRkWjgQ2StIkaApSiU2isylIg2RseC7B/8N538Pj0mNVEZPVjjRVh0V3214v3GLyZ05xmqDN6aol4Pj0tT1mjGb11TLwdDpKvtsz3hGZAA5tAAAAAAAAAAAAAAAAAAAAAAAAAAAHJFz47XlZ1ucj3u6pPyTl62a5EYMuHLcWUGV9o0JmyDZI5BMggyRkzZKwqVoozRXZSkRGyr3dovR/QXD660TEZsyzSjxozR3QVu9gYjM3zjN1I2b51S/dtLz63eSNBNm/dUn3ZR86t3sydYRmIAObQAAAAAAAAAAAAAAAAAAAAAAAAAAByTpRYrVekn7TOtjkvTS+sVvJWq9lSRqC2gVWyhAqoojkiiTJMmQCDG0SthRspSKjJGgjYWln4N0d0NXvEYrNmT6Wf1DR/Q1O8MZqm5jNWs2dA6pfuuh51bvqhz9I6C1TLwVb89bv6hOsIy8AHNoAAAAAAAAAAAAAAAAAAAAAAAAAAA5L06/rNx5LiuuqrM60OTOEf2y6/VXPfTLBYxLlIoQLiJRLKISK2wQ2QLfAZVlEpyAlwBkggM70t9g0f0NXvf8GKXs2sL08fx5TJdITzZ2K5KE+2rP8A8MT0o1s1MtpqK2MfjLahufk2dv04NzGaQllHROqpY0Xbfze+qHOVvnG/jwus6P1XrGi7bmqd7UM9YsZUADCgAAAAAAAAAAAAAAAAAAAAAAAAAAHJnCf7bd/q7rv6h1mcmcK919efq7rvplgsqZdQLOky7jIoqbQz8fHxvJJSJMkVO2SSREICkQJ5okKjJ3WzQt1+Wk111ajPIuqW/K38q9TK+j55jjkil2yYqm5jNWMI4OjdWX3ZbebPtqTOdKnGdG6tPuy18x+3Iz1ixkwAMKAAAAAAAAAAAAAAAAAAAAAAAAAAAcncM14QvP1dx3sjrE5Q4cRxpG9/VV311JP3lg8qkXcWWdMuYsKnkyHx8fHIMEGBM0RRJknTAlkii2V5Mt5FR6+ht6l6PeVayKGgFnb9HvLytA3MR5s47zo7VwsaNtej/ukc8SidFav14OteiXrZnojIQAYUAAAAAAAAAAAAAAAAAAAAAAAAAAA5V4frGk739RU7cM6qOWNYqxpS96eXaossHhUy4iW0GXdJlVFCS+Pj43EyJZIgkkiKZFkkgIyZQbJ5yKRUe7wcXj+j3l7XRacGo+P/AA+pno3ETcxFg4nQ3AReD7boo+858kt50JwF+77XoYmOh7oAMqAAAAAAAAAAAAAAAAAAAAAAAAAAAct6zFjSt50q7acH7zqQ501s8GbmF/cXDozdGrKMoVIrajupwi09nLi8xfjJFgwKMirCZR2HydW/tRBSKL2NQm2i54O8HLm+dRWtP5R0oqU/nQhjabUUnNpZeJbs/gxpTQV1a77ihVprONqUcwzyfKRzHPHuz+BBbMkkSKYkyiSTIZEiTIGU6Ehs7/zQg+xr3F3XLPRtT5kOjXvK1WZqYik0dB8CPsFr0MPUc95OheBP2C16Cn7KM9K9sAGQAAAAAAAAAAAAAAAAAAAAAAAAAAANAAeDpbgZY3O+rbU3L80VsT/7RwzDNL6lraeXQrVKb5JpVY9e6S6zaIA0Fd6o9IW72recZNcTo1pUp/1Y7JHiafstLfJfI3f+qnSUlL6WMqiTjlJ/LLab43+ODpgF9HH3+nlydq9XGHBrjTXOmjrK90Lb1v2tClPP5qcW+trJ4N3q40fPiouD5ac5x7M47C+jmaRIzf1/qdt5fs69SPnxhVXqTPBvdStX/brUZecqlJ/07SHo1/o+XzY+aveXOHJpRTbbwkllt8iS4zPND6prjaSrVKdOCwswbqNpciaXabK4P8FrazX0NNbf41JfOqP+L8OZYRfUax4Mas69bE7n6Cnx7O51pLyR4oenf5DcGj7ONGlClTWIU4qEU229mKwst8ZcAzaoACAAAAAAAAAAAAAAAAAAAAAAAAAAAAAAAAAAAAAAAAAAAAAAAAAAAAAAAAAAAP/Z">
            <a:extLst>
              <a:ext uri="{FF2B5EF4-FFF2-40B4-BE49-F238E27FC236}">
                <a16:creationId xmlns:a16="http://schemas.microsoft.com/office/drawing/2014/main" id="{0CED0642-6E60-3DCD-E1B4-848EDE4E93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3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/>
            <a:endParaRPr lang="ko-KR" altLang="en-US"/>
          </a:p>
        </p:txBody>
      </p:sp>
      <p:pic>
        <p:nvPicPr>
          <p:cNvPr id="12313" name="Picture 2" descr="Point 15">
            <a:extLst>
              <a:ext uri="{FF2B5EF4-FFF2-40B4-BE49-F238E27FC236}">
                <a16:creationId xmlns:a16="http://schemas.microsoft.com/office/drawing/2014/main" id="{274AB9B0-0445-E6A0-E230-8A0BDDCE3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38" y="2519363"/>
            <a:ext cx="3230562" cy="319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157</Words>
  <Application>Microsoft Office PowerPoint</Application>
  <PresentationFormat>와이드스크린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39</cp:revision>
  <dcterms:created xsi:type="dcterms:W3CDTF">2025-12-02T01:02:24Z</dcterms:created>
  <dcterms:modified xsi:type="dcterms:W3CDTF">2025-12-02T01:38:37Z</dcterms:modified>
</cp:coreProperties>
</file>