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32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슬라이드 이미지 개체 틀 1">
            <a:extLst>
              <a:ext uri="{FF2B5EF4-FFF2-40B4-BE49-F238E27FC236}">
                <a16:creationId xmlns:a16="http://schemas.microsoft.com/office/drawing/2014/main" id="{47338C02-556F-49E1-0A71-4FE5F674EF7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슬라이드 노트 개체 틀 2">
            <a:extLst>
              <a:ext uri="{FF2B5EF4-FFF2-40B4-BE49-F238E27FC236}">
                <a16:creationId xmlns:a16="http://schemas.microsoft.com/office/drawing/2014/main" id="{35D4571A-5901-A585-CDB9-8F8F5C9E94A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628664DC-3409-BC3E-3EFB-7C3FA8633E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5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7">
            <a:extLst>
              <a:ext uri="{FF2B5EF4-FFF2-40B4-BE49-F238E27FC236}">
                <a16:creationId xmlns:a16="http://schemas.microsoft.com/office/drawing/2014/main" id="{2C06844E-1012-1391-5075-3E13DB04ED91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4362" name="Rectangle 8">
              <a:extLst>
                <a:ext uri="{FF2B5EF4-FFF2-40B4-BE49-F238E27FC236}">
                  <a16:creationId xmlns:a16="http://schemas.microsoft.com/office/drawing/2014/main" id="{C0AAA5B0-8538-B07D-5BAC-D49B1239BA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4363" name="Rectangle 9">
              <a:extLst>
                <a:ext uri="{FF2B5EF4-FFF2-40B4-BE49-F238E27FC236}">
                  <a16:creationId xmlns:a16="http://schemas.microsoft.com/office/drawing/2014/main" id="{CFB6F124-ACF2-D6BB-F20D-0301EA843D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4364" name="Rectangle 10">
              <a:extLst>
                <a:ext uri="{FF2B5EF4-FFF2-40B4-BE49-F238E27FC236}">
                  <a16:creationId xmlns:a16="http://schemas.microsoft.com/office/drawing/2014/main" id="{26687BD4-FAE8-E98E-94B6-E95080CB49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4365" name="Line 11">
              <a:extLst>
                <a:ext uri="{FF2B5EF4-FFF2-40B4-BE49-F238E27FC236}">
                  <a16:creationId xmlns:a16="http://schemas.microsoft.com/office/drawing/2014/main" id="{26AACE53-0F11-E45B-E255-61D37F262D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66" name="Line 12">
              <a:extLst>
                <a:ext uri="{FF2B5EF4-FFF2-40B4-BE49-F238E27FC236}">
                  <a16:creationId xmlns:a16="http://schemas.microsoft.com/office/drawing/2014/main" id="{ABA9980F-9099-CD97-6239-01C082757C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67" name="Line 13">
              <a:extLst>
                <a:ext uri="{FF2B5EF4-FFF2-40B4-BE49-F238E27FC236}">
                  <a16:creationId xmlns:a16="http://schemas.microsoft.com/office/drawing/2014/main" id="{5719E880-0490-6F5C-5689-78E4698F9A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68" name="Line 14">
              <a:extLst>
                <a:ext uri="{FF2B5EF4-FFF2-40B4-BE49-F238E27FC236}">
                  <a16:creationId xmlns:a16="http://schemas.microsoft.com/office/drawing/2014/main" id="{C806EADF-CA77-1292-7F4A-48DB1D8F2D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69" name="Line 15">
              <a:extLst>
                <a:ext uri="{FF2B5EF4-FFF2-40B4-BE49-F238E27FC236}">
                  <a16:creationId xmlns:a16="http://schemas.microsoft.com/office/drawing/2014/main" id="{17DBF253-182C-FF92-CAC6-9FB04A18FF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70" name="Line 16">
              <a:extLst>
                <a:ext uri="{FF2B5EF4-FFF2-40B4-BE49-F238E27FC236}">
                  <a16:creationId xmlns:a16="http://schemas.microsoft.com/office/drawing/2014/main" id="{ECB45EEA-9B34-1523-723B-44B0A74652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71" name="Rectangle 17">
              <a:extLst>
                <a:ext uri="{FF2B5EF4-FFF2-40B4-BE49-F238E27FC236}">
                  <a16:creationId xmlns:a16="http://schemas.microsoft.com/office/drawing/2014/main" id="{01A25355-299F-3085-4C1B-868FC307F1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14372" name="Rectangle 18">
              <a:extLst>
                <a:ext uri="{FF2B5EF4-FFF2-40B4-BE49-F238E27FC236}">
                  <a16:creationId xmlns:a16="http://schemas.microsoft.com/office/drawing/2014/main" id="{2ED18782-4408-497F-2525-8E93F0A6DA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 dirty="0">
                  <a:latin typeface="Arial Rounded MT Bold" panose="020F0704030504030204" pitchFamily="34" charset="0"/>
                </a:rPr>
                <a:t>POINT115SUB/A		</a:t>
              </a:r>
            </a:p>
          </p:txBody>
        </p:sp>
        <p:sp>
          <p:nvSpPr>
            <p:cNvPr id="14373" name="Rectangle 19">
              <a:extLst>
                <a:ext uri="{FF2B5EF4-FFF2-40B4-BE49-F238E27FC236}">
                  <a16:creationId xmlns:a16="http://schemas.microsoft.com/office/drawing/2014/main" id="{84D38FB9-A83A-181C-CB5C-FBCB742741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SUB WOOFER SPEAKER</a:t>
              </a:r>
            </a:p>
          </p:txBody>
        </p:sp>
        <p:sp>
          <p:nvSpPr>
            <p:cNvPr id="14374" name="Line 20">
              <a:extLst>
                <a:ext uri="{FF2B5EF4-FFF2-40B4-BE49-F238E27FC236}">
                  <a16:creationId xmlns:a16="http://schemas.microsoft.com/office/drawing/2014/main" id="{BCE48D16-1226-B904-5CD5-8E966C32EA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75" name="Line 21">
              <a:extLst>
                <a:ext uri="{FF2B5EF4-FFF2-40B4-BE49-F238E27FC236}">
                  <a16:creationId xmlns:a16="http://schemas.microsoft.com/office/drawing/2014/main" id="{D87F2EC7-CE4F-CA13-A8F5-C4FAC3CD0D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76" name="Line 22">
              <a:extLst>
                <a:ext uri="{FF2B5EF4-FFF2-40B4-BE49-F238E27FC236}">
                  <a16:creationId xmlns:a16="http://schemas.microsoft.com/office/drawing/2014/main" id="{50DF5001-BFDA-C5FD-85E0-60237C49FD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77" name="Line 23">
              <a:extLst>
                <a:ext uri="{FF2B5EF4-FFF2-40B4-BE49-F238E27FC236}">
                  <a16:creationId xmlns:a16="http://schemas.microsoft.com/office/drawing/2014/main" id="{06F65BCB-AC76-BD83-0D7E-667F9C355F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78" name="Line 24">
              <a:extLst>
                <a:ext uri="{FF2B5EF4-FFF2-40B4-BE49-F238E27FC236}">
                  <a16:creationId xmlns:a16="http://schemas.microsoft.com/office/drawing/2014/main" id="{45E24263-86F9-5235-5B7F-5B51EC9F31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79" name="Line 25">
              <a:extLst>
                <a:ext uri="{FF2B5EF4-FFF2-40B4-BE49-F238E27FC236}">
                  <a16:creationId xmlns:a16="http://schemas.microsoft.com/office/drawing/2014/main" id="{841CA084-46A5-3E97-820C-60256BF0BC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073" name="Rectangle 25">
            <a:extLst>
              <a:ext uri="{FF2B5EF4-FFF2-40B4-BE49-F238E27FC236}">
                <a16:creationId xmlns:a16="http://schemas.microsoft.com/office/drawing/2014/main" id="{AC6204E3-AD80-8FFC-BEBB-70400C3ED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48F93CFD-743D-AD8A-126A-DCFE24CEC0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128E5409-BDC8-1CDF-A6B2-3254B56248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0042CABB-126E-2558-4FA3-58BAA840E5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9BAE42C9-06BE-5325-057F-A98C2BBA4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A6290D09-F609-D9E3-3432-C07B7620E9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515EDCCA-A343-C380-DF1D-657B3F8B26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9BF06E36-223F-AE55-E384-A07D85C713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92D34111-27E6-F869-C51A-F54803709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C9CB63CE-C4CB-095D-52CC-49B588BE9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2A55BC45-5C32-9B3C-C024-8D325B7242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3877E471-4C41-8236-B10E-4F9DA6D84A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5A1976F6-0D7B-082B-86D1-E429D6AA13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19787386-976E-58D7-9E6D-716CF2C964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3C5C7E27-6960-14B6-AA72-199C090973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6735B3F4-FF6E-477E-13CC-0CBC6CCD8A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F804CC6F-CA9D-FDCB-7CB9-84C1CE427A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2D4ED747-6973-6A9C-715A-2F39C0B454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EA973358-0E28-758F-60B2-E546637EF8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71FC42A0-514B-3F4A-07CE-EFACB387C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41B64344-CE00-F8EF-1538-32799D65EE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45" name="Text Box 25">
            <a:extLst>
              <a:ext uri="{FF2B5EF4-FFF2-40B4-BE49-F238E27FC236}">
                <a16:creationId xmlns:a16="http://schemas.microsoft.com/office/drawing/2014/main" id="{82E05538-F408-0A48-F5BB-9A89CF92E93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205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SUBWOOFER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(+/- 3dB) 	: 55Hz - 200Hz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 		: ND15-S 15” Kevlar Neodymium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 LF 	: 8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Power Handling (AES / Peak) LF 	: 500 / 2000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 		: SLR™ Sockets, </a:t>
            </a:r>
            <a:r>
              <a:rPr lang="en-US" altLang="ko-KR" sz="750" dirty="0" err="1">
                <a:latin typeface="+mn-ea"/>
              </a:rPr>
              <a:t>OmniMount</a:t>
            </a:r>
            <a:r>
              <a:rPr lang="en-US" altLang="ko-KR" sz="750" dirty="0">
                <a:latin typeface="+mn-ea"/>
              </a:rPr>
              <a:t> 60 Series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 		: 2x </a:t>
            </a:r>
            <a:r>
              <a:rPr lang="en-US" altLang="ko-KR" sz="750" dirty="0" err="1">
                <a:latin typeface="+mn-ea"/>
              </a:rPr>
              <a:t>Speakon</a:t>
            </a:r>
            <a:r>
              <a:rPr lang="en-US" altLang="ko-KR" sz="750" dirty="0">
                <a:latin typeface="+mn-ea"/>
              </a:rPr>
              <a:t>™ NL4 (Barrier Strip Optional)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451 x 419 x 334mm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17.5kg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Supported Processing	: Lake, IPD, XTA</a:t>
            </a:r>
          </a:p>
        </p:txBody>
      </p:sp>
      <p:pic>
        <p:nvPicPr>
          <p:cNvPr id="14361" name="Picture 44" descr="Point 115 Sub">
            <a:extLst>
              <a:ext uri="{FF2B5EF4-FFF2-40B4-BE49-F238E27FC236}">
                <a16:creationId xmlns:a16="http://schemas.microsoft.com/office/drawing/2014/main" id="{6DFA733E-5320-9D7F-2474-56D747215B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6" y="2365376"/>
            <a:ext cx="3249613" cy="321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113</Words>
  <Application>Microsoft Office PowerPoint</Application>
  <PresentationFormat>와이드스크린</PresentationFormat>
  <Paragraphs>17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40</cp:revision>
  <dcterms:created xsi:type="dcterms:W3CDTF">2025-12-02T01:02:24Z</dcterms:created>
  <dcterms:modified xsi:type="dcterms:W3CDTF">2025-12-02T01:39:20Z</dcterms:modified>
</cp:coreProperties>
</file>