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1033" r:id="rId2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963" autoAdjust="0"/>
    <p:restoredTop sz="94660"/>
  </p:normalViewPr>
  <p:slideViewPr>
    <p:cSldViewPr snapToGrid="0">
      <p:cViewPr varScale="1">
        <p:scale>
          <a:sx n="62" d="100"/>
          <a:sy n="62" d="100"/>
        </p:scale>
        <p:origin x="72" y="3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E40ED7C-E101-477F-AB90-D024C0F4F2AE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3604D48-9E34-4D1B-AD27-65A895B5AD9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678437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슬라이드 이미지 개체 틀 1">
            <a:extLst>
              <a:ext uri="{FF2B5EF4-FFF2-40B4-BE49-F238E27FC236}">
                <a16:creationId xmlns:a16="http://schemas.microsoft.com/office/drawing/2014/main" id="{C5D83B76-F57C-68B1-44A2-54EFCA17725A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411" name="슬라이드 노트 개체 틀 2">
            <a:extLst>
              <a:ext uri="{FF2B5EF4-FFF2-40B4-BE49-F238E27FC236}">
                <a16:creationId xmlns:a16="http://schemas.microsoft.com/office/drawing/2014/main" id="{274B1470-F010-CB51-F71D-D67F8CA50BD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ko-KR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EA8DEA1-95A1-6732-D675-AA4BD535B99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6D0632B2-F95F-6117-F5D2-A37F46181A8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452460E6-DBB6-CFA2-FDB8-145367D7E9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EC2492BF-89ED-0016-0C62-588D4779FB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553E73CE-D90F-C599-BD74-5626182238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060583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F1D23DA4-E841-8FDA-2857-0AAD15106C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619D8546-1795-D23B-C8A6-9AEA6071BEA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4948BF5A-7DBE-B712-8E7B-B2D704B565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B0841129-B4B7-6850-D5E5-E7EA53D390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DFFC0AF2-0C7B-B60D-E333-212326B212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550851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C14E08DE-842E-0284-DE17-2CCEC667DCF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ED378FFF-6954-C419-0F84-51676B060A6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258B2C71-7A81-5103-D239-47CDADE572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F40ECA77-E769-8EA6-9A58-F83C18F36E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5CF449CB-DCF3-68E1-3D11-0134C64BAB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1774724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그림 1" descr="그림1.png">
            <a:extLst>
              <a:ext uri="{FF2B5EF4-FFF2-40B4-BE49-F238E27FC236}">
                <a16:creationId xmlns:a16="http://schemas.microsoft.com/office/drawing/2014/main" id="{628664DC-3409-BC3E-3EFB-7C3FA8633E2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207631" cy="6902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545279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D84954E4-0178-D801-1407-8991C03F1C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F55EA775-D878-0B71-B314-2AE4EFC89F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7B93E719-DA39-3D28-0BB9-4F524BB7CA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40CA46AB-6254-B526-362F-FDC94AAE65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F60616E2-AC15-5D8F-690A-2F97218CB2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283579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D6871933-A486-3373-1329-79299793B3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23316E2B-3614-D378-BCA6-76A9797270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30BC3A1C-6406-E60F-2131-B2ED239F95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C6738B2E-EF7B-0573-4724-CB225B9560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9D8C4412-9AD1-E701-0703-6CD97F310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679481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B22AFF4-BB22-DA89-F96A-947BA46314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DF7BDA82-E394-2BCD-9289-10AFA33223D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294A412D-3C21-05D9-6284-A4ED919F03E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83237D2A-1CD4-F2F0-897A-BA649D819B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CEFBDCA1-6554-AF01-48C9-73D5CB51E0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9C339013-A5DB-4F3F-0EAF-F30B1630A3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336126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0DC4DB33-87F5-25F8-9C5B-DDD5D0D368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E5E13CFB-3AD0-5B34-E296-3CA9D561CC1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E4B732D9-C880-5263-E466-B29B63250B0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86AB4DAA-0693-6CC3-3294-0CEE69385A5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217F9C85-C3F7-7121-CF36-EFE0C448732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AEC05956-6D46-23F4-1566-B3C75E0899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34B4257A-4426-E5DC-98EF-65AA353D99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92CD3746-C9C0-C71D-57EA-6F3954D0D8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509025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138AD39-FFD7-EC02-35B6-3FB0146635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CB8ABA8B-53A6-B2A8-1FEA-98518F0412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D7EA0F98-8892-BC23-A643-F63EE8E06C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F8F2674D-D0E0-C90F-4568-E183F58FBB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975226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68ABBBE1-E2D9-C810-774B-0100126240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3F9E083D-216B-D35F-7BBD-FAD631A682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7DD0847D-329A-261B-BAC2-64B51D7B22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887447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747EB75-7638-DA7E-1428-190A7CDCD6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8460EC1F-FA4C-E273-BD3D-FF61DBCBA8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1093492A-30EE-828D-B28E-9009C7C22E5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67D2FC0C-3E84-7E6B-0029-7CCEEE6048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1B99B43C-6EE7-5F14-9F76-228AC1FA36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084E58FB-443E-DFA9-EE75-556487439E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02780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D34A5B86-5D9A-1871-8D02-357B346DC0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1A9FB82A-D3A9-4E8D-20C9-A903ACB4125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B7270EFC-EB7A-8793-91D5-8DA036FD541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C242D215-D599-DB29-220A-1D96CB6841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8387FEAF-C3FC-B8EA-849D-312B962BC7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CB92AC29-DB4F-FC53-BC9E-6544E72C81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561643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32274935-2CEB-F6FB-F16A-63FFF6327A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6ED424EF-8983-878D-52E0-4CEC6C9D472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72025CA9-8CA8-0304-163A-CB2A53F5FB0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7886B95C-F164-D981-CC3F-9CD0D74D623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C47CBB4-6124-B8AA-71E6-59CB8672599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999231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386" name="Group 7">
            <a:extLst>
              <a:ext uri="{FF2B5EF4-FFF2-40B4-BE49-F238E27FC236}">
                <a16:creationId xmlns:a16="http://schemas.microsoft.com/office/drawing/2014/main" id="{9A3C94A8-DECC-A284-7D32-A3084D408BF1}"/>
              </a:ext>
            </a:extLst>
          </p:cNvPr>
          <p:cNvGrpSpPr>
            <a:grpSpLocks/>
          </p:cNvGrpSpPr>
          <p:nvPr/>
        </p:nvGrpSpPr>
        <p:grpSpPr bwMode="auto">
          <a:xfrm>
            <a:off x="6486526" y="836613"/>
            <a:ext cx="3979863" cy="869950"/>
            <a:chOff x="3198" y="750"/>
            <a:chExt cx="2222" cy="548"/>
          </a:xfrm>
        </p:grpSpPr>
        <p:sp>
          <p:nvSpPr>
            <p:cNvPr id="16410" name="Rectangle 8">
              <a:extLst>
                <a:ext uri="{FF2B5EF4-FFF2-40B4-BE49-F238E27FC236}">
                  <a16:creationId xmlns:a16="http://schemas.microsoft.com/office/drawing/2014/main" id="{4C229B29-2335-7506-46DC-B192138B7B7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98" y="1113"/>
              <a:ext cx="635" cy="18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algn="ctr" eaLnBrk="1" latinLnBrk="1" hangingPunct="1">
                <a:spcBef>
                  <a:spcPct val="20000"/>
                </a:spcBef>
              </a:pPr>
              <a:r>
                <a:rPr lang="ko-KR" altLang="en-US" sz="1100">
                  <a:solidFill>
                    <a:srgbClr val="000066"/>
                  </a:solidFill>
                  <a:latin typeface="새굴림" panose="02030600000101010101" pitchFamily="18" charset="-127"/>
                  <a:ea typeface="새굴림" panose="02030600000101010101" pitchFamily="18" charset="-127"/>
                </a:rPr>
                <a:t>제조사</a:t>
              </a:r>
            </a:p>
          </p:txBody>
        </p:sp>
        <p:sp>
          <p:nvSpPr>
            <p:cNvPr id="16411" name="Rectangle 9">
              <a:extLst>
                <a:ext uri="{FF2B5EF4-FFF2-40B4-BE49-F238E27FC236}">
                  <a16:creationId xmlns:a16="http://schemas.microsoft.com/office/drawing/2014/main" id="{09185B3F-0C81-464D-F71E-F296A67F49B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98" y="932"/>
              <a:ext cx="635" cy="18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algn="ctr" eaLnBrk="1" latinLnBrk="1" hangingPunct="1">
                <a:spcBef>
                  <a:spcPct val="20000"/>
                </a:spcBef>
              </a:pPr>
              <a:r>
                <a:rPr lang="en-US" altLang="ko-KR" sz="1100">
                  <a:solidFill>
                    <a:srgbClr val="000066"/>
                  </a:solidFill>
                  <a:latin typeface="새굴림" panose="02030600000101010101" pitchFamily="18" charset="-127"/>
                  <a:ea typeface="새굴림" panose="02030600000101010101" pitchFamily="18" charset="-127"/>
                </a:rPr>
                <a:t>MODEL</a:t>
              </a:r>
            </a:p>
          </p:txBody>
        </p:sp>
        <p:sp>
          <p:nvSpPr>
            <p:cNvPr id="16412" name="Rectangle 10">
              <a:extLst>
                <a:ext uri="{FF2B5EF4-FFF2-40B4-BE49-F238E27FC236}">
                  <a16:creationId xmlns:a16="http://schemas.microsoft.com/office/drawing/2014/main" id="{5D7F5D97-9085-7916-944E-AF5236A2BB3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98" y="751"/>
              <a:ext cx="635" cy="18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algn="ctr" eaLnBrk="1" latinLnBrk="1" hangingPunct="1">
                <a:spcBef>
                  <a:spcPct val="20000"/>
                </a:spcBef>
              </a:pPr>
              <a:r>
                <a:rPr lang="en-US" altLang="ko-KR" sz="1100">
                  <a:solidFill>
                    <a:srgbClr val="000066"/>
                  </a:solidFill>
                  <a:latin typeface="새굴림" panose="02030600000101010101" pitchFamily="18" charset="-127"/>
                  <a:ea typeface="새굴림" panose="02030600000101010101" pitchFamily="18" charset="-127"/>
                </a:rPr>
                <a:t>NAME</a:t>
              </a:r>
            </a:p>
          </p:txBody>
        </p:sp>
        <p:sp>
          <p:nvSpPr>
            <p:cNvPr id="16413" name="Line 11">
              <a:extLst>
                <a:ext uri="{FF2B5EF4-FFF2-40B4-BE49-F238E27FC236}">
                  <a16:creationId xmlns:a16="http://schemas.microsoft.com/office/drawing/2014/main" id="{D5543300-E6C9-0051-656F-3C83075F683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751"/>
              <a:ext cx="635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6414" name="Line 12">
              <a:extLst>
                <a:ext uri="{FF2B5EF4-FFF2-40B4-BE49-F238E27FC236}">
                  <a16:creationId xmlns:a16="http://schemas.microsoft.com/office/drawing/2014/main" id="{E1F528D3-8A66-C13C-5C81-F1AE13B8003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932"/>
              <a:ext cx="635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6415" name="Line 13">
              <a:extLst>
                <a:ext uri="{FF2B5EF4-FFF2-40B4-BE49-F238E27FC236}">
                  <a16:creationId xmlns:a16="http://schemas.microsoft.com/office/drawing/2014/main" id="{FB78B764-8537-34F3-CE1E-154A395CA46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1113"/>
              <a:ext cx="635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6416" name="Line 14">
              <a:extLst>
                <a:ext uri="{FF2B5EF4-FFF2-40B4-BE49-F238E27FC236}">
                  <a16:creationId xmlns:a16="http://schemas.microsoft.com/office/drawing/2014/main" id="{2D671CDA-28EB-746F-69EA-88DDE02D48B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1294"/>
              <a:ext cx="635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6417" name="Line 15">
              <a:extLst>
                <a:ext uri="{FF2B5EF4-FFF2-40B4-BE49-F238E27FC236}">
                  <a16:creationId xmlns:a16="http://schemas.microsoft.com/office/drawing/2014/main" id="{07AB2288-9524-5980-DD49-FE0D4C6124C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33" y="751"/>
              <a:ext cx="0" cy="543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6418" name="Line 16">
              <a:extLst>
                <a:ext uri="{FF2B5EF4-FFF2-40B4-BE49-F238E27FC236}">
                  <a16:creationId xmlns:a16="http://schemas.microsoft.com/office/drawing/2014/main" id="{C650CCA0-479F-356B-72FE-33C936CF113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751"/>
              <a:ext cx="0" cy="543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6419" name="Rectangle 17">
              <a:extLst>
                <a:ext uri="{FF2B5EF4-FFF2-40B4-BE49-F238E27FC236}">
                  <a16:creationId xmlns:a16="http://schemas.microsoft.com/office/drawing/2014/main" id="{5620B1AE-08F0-3B50-F7A7-59549942CFA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78" y="1126"/>
              <a:ext cx="1542" cy="17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eaLnBrk="1" latinLnBrk="1" hangingPunct="1">
                <a:spcBef>
                  <a:spcPct val="20000"/>
                </a:spcBef>
              </a:pPr>
              <a:r>
                <a:rPr lang="en-US" altLang="ko-KR" sz="1200">
                  <a:latin typeface="Arial Rounded MT Bold" panose="020F0704030504030204" pitchFamily="34" charset="0"/>
                </a:rPr>
                <a:t>ADAMSON</a:t>
              </a:r>
            </a:p>
          </p:txBody>
        </p:sp>
        <p:sp>
          <p:nvSpPr>
            <p:cNvPr id="16420" name="Rectangle 18">
              <a:extLst>
                <a:ext uri="{FF2B5EF4-FFF2-40B4-BE49-F238E27FC236}">
                  <a16:creationId xmlns:a16="http://schemas.microsoft.com/office/drawing/2014/main" id="{7DF622AB-94A7-45A5-98CC-60F17CAFE19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78" y="932"/>
              <a:ext cx="1542" cy="194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eaLnBrk="1" latinLnBrk="1" hangingPunct="1">
                <a:spcBef>
                  <a:spcPct val="20000"/>
                </a:spcBef>
              </a:pPr>
              <a:r>
                <a:rPr lang="en-US" altLang="ko-KR" sz="1200">
                  <a:latin typeface="Arial Rounded MT Bold" panose="020F0704030504030204" pitchFamily="34" charset="0"/>
                </a:rPr>
                <a:t>POINT115SUB/P		</a:t>
              </a:r>
            </a:p>
          </p:txBody>
        </p:sp>
        <p:sp>
          <p:nvSpPr>
            <p:cNvPr id="16421" name="Rectangle 19">
              <a:extLst>
                <a:ext uri="{FF2B5EF4-FFF2-40B4-BE49-F238E27FC236}">
                  <a16:creationId xmlns:a16="http://schemas.microsoft.com/office/drawing/2014/main" id="{60816821-EBE1-D1A1-B560-2AFEB0B9104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78" y="750"/>
              <a:ext cx="1542" cy="18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eaLnBrk="1" latinLnBrk="1" hangingPunct="1">
                <a:spcBef>
                  <a:spcPct val="20000"/>
                </a:spcBef>
              </a:pPr>
              <a:r>
                <a:rPr lang="en-US" altLang="ko-KR" sz="1200">
                  <a:latin typeface="Arial Rounded MT Bold" panose="020F0704030504030204" pitchFamily="34" charset="0"/>
                </a:rPr>
                <a:t>SUB WOOFER SPEAKER</a:t>
              </a:r>
            </a:p>
          </p:txBody>
        </p:sp>
        <p:sp>
          <p:nvSpPr>
            <p:cNvPr id="16422" name="Line 20">
              <a:extLst>
                <a:ext uri="{FF2B5EF4-FFF2-40B4-BE49-F238E27FC236}">
                  <a16:creationId xmlns:a16="http://schemas.microsoft.com/office/drawing/2014/main" id="{510509A7-BD9E-9694-BED8-3B0571BCB4B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750"/>
              <a:ext cx="1542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6423" name="Line 21">
              <a:extLst>
                <a:ext uri="{FF2B5EF4-FFF2-40B4-BE49-F238E27FC236}">
                  <a16:creationId xmlns:a16="http://schemas.microsoft.com/office/drawing/2014/main" id="{6A96A2E6-2E70-9CBA-F5FE-55A38C3140C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932"/>
              <a:ext cx="1542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6424" name="Line 22">
              <a:extLst>
                <a:ext uri="{FF2B5EF4-FFF2-40B4-BE49-F238E27FC236}">
                  <a16:creationId xmlns:a16="http://schemas.microsoft.com/office/drawing/2014/main" id="{9C84575F-0D07-1494-49BC-77FC0357D3F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1126"/>
              <a:ext cx="1542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6425" name="Line 23">
              <a:extLst>
                <a:ext uri="{FF2B5EF4-FFF2-40B4-BE49-F238E27FC236}">
                  <a16:creationId xmlns:a16="http://schemas.microsoft.com/office/drawing/2014/main" id="{E451ED60-935E-25DF-91DE-B1342A1CB97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1298"/>
              <a:ext cx="1542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6426" name="Line 24">
              <a:extLst>
                <a:ext uri="{FF2B5EF4-FFF2-40B4-BE49-F238E27FC236}">
                  <a16:creationId xmlns:a16="http://schemas.microsoft.com/office/drawing/2014/main" id="{7E9617F3-DAB0-F0D3-1CBD-75127878ECC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420" y="750"/>
              <a:ext cx="0" cy="548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6427" name="Line 25">
              <a:extLst>
                <a:ext uri="{FF2B5EF4-FFF2-40B4-BE49-F238E27FC236}">
                  <a16:creationId xmlns:a16="http://schemas.microsoft.com/office/drawing/2014/main" id="{63A4AA96-929A-8DCB-3444-FAA929E2278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750"/>
              <a:ext cx="0" cy="548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</p:grpSp>
      <p:sp>
        <p:nvSpPr>
          <p:cNvPr id="2073" name="Rectangle 25">
            <a:extLst>
              <a:ext uri="{FF2B5EF4-FFF2-40B4-BE49-F238E27FC236}">
                <a16:creationId xmlns:a16="http://schemas.microsoft.com/office/drawing/2014/main" id="{3C360DA7-995F-B98B-2FC8-7D721E9BAF2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74" name="Rectangle 26">
            <a:extLst>
              <a:ext uri="{FF2B5EF4-FFF2-40B4-BE49-F238E27FC236}">
                <a16:creationId xmlns:a16="http://schemas.microsoft.com/office/drawing/2014/main" id="{8C952EFD-31EC-F4BC-E67C-486D7C5644D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75" name="Rectangle 27">
            <a:extLst>
              <a:ext uri="{FF2B5EF4-FFF2-40B4-BE49-F238E27FC236}">
                <a16:creationId xmlns:a16="http://schemas.microsoft.com/office/drawing/2014/main" id="{EC4B7CA5-74A5-5297-D39D-3B9B5C6EAB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76" name="Rectangle 28">
            <a:extLst>
              <a:ext uri="{FF2B5EF4-FFF2-40B4-BE49-F238E27FC236}">
                <a16:creationId xmlns:a16="http://schemas.microsoft.com/office/drawing/2014/main" id="{D3DBC1E4-DDDF-D141-C798-C50A5FB9E0D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77" name="Rectangle 29">
            <a:extLst>
              <a:ext uri="{FF2B5EF4-FFF2-40B4-BE49-F238E27FC236}">
                <a16:creationId xmlns:a16="http://schemas.microsoft.com/office/drawing/2014/main" id="{E85C4E6B-A56E-3C07-E660-43094EF4A3D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78" name="Rectangle 30">
            <a:extLst>
              <a:ext uri="{FF2B5EF4-FFF2-40B4-BE49-F238E27FC236}">
                <a16:creationId xmlns:a16="http://schemas.microsoft.com/office/drawing/2014/main" id="{841897C8-3C41-418E-28D6-E3C82933A20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0" name="Rectangle 32">
            <a:extLst>
              <a:ext uri="{FF2B5EF4-FFF2-40B4-BE49-F238E27FC236}">
                <a16:creationId xmlns:a16="http://schemas.microsoft.com/office/drawing/2014/main" id="{6835F709-698F-4E49-FEF9-612728FD791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2" name="Rectangle 34">
            <a:extLst>
              <a:ext uri="{FF2B5EF4-FFF2-40B4-BE49-F238E27FC236}">
                <a16:creationId xmlns:a16="http://schemas.microsoft.com/office/drawing/2014/main" id="{73040755-80B9-AB6E-3E9D-AE26A27829B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1" name="Rectangle 33">
            <a:extLst>
              <a:ext uri="{FF2B5EF4-FFF2-40B4-BE49-F238E27FC236}">
                <a16:creationId xmlns:a16="http://schemas.microsoft.com/office/drawing/2014/main" id="{2A2C5AC5-49DD-8414-F4E3-8CFAAA5B86A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9" name="Rectangle 34">
            <a:extLst>
              <a:ext uri="{FF2B5EF4-FFF2-40B4-BE49-F238E27FC236}">
                <a16:creationId xmlns:a16="http://schemas.microsoft.com/office/drawing/2014/main" id="{E2A5B77A-957F-FD36-EA25-86C794EA60F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3" name="Rectangle 35">
            <a:extLst>
              <a:ext uri="{FF2B5EF4-FFF2-40B4-BE49-F238E27FC236}">
                <a16:creationId xmlns:a16="http://schemas.microsoft.com/office/drawing/2014/main" id="{60F3216E-4485-D833-968B-6CC864BFC37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4" name="Rectangle 36">
            <a:extLst>
              <a:ext uri="{FF2B5EF4-FFF2-40B4-BE49-F238E27FC236}">
                <a16:creationId xmlns:a16="http://schemas.microsoft.com/office/drawing/2014/main" id="{883AE844-6812-0388-8C2A-98DE29DE05F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5" name="Rectangle 37">
            <a:extLst>
              <a:ext uri="{FF2B5EF4-FFF2-40B4-BE49-F238E27FC236}">
                <a16:creationId xmlns:a16="http://schemas.microsoft.com/office/drawing/2014/main" id="{A50AFA4F-57EC-EFB2-40CA-0D987ED93A7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6" name="Rectangle 38">
            <a:extLst>
              <a:ext uri="{FF2B5EF4-FFF2-40B4-BE49-F238E27FC236}">
                <a16:creationId xmlns:a16="http://schemas.microsoft.com/office/drawing/2014/main" id="{F53E48D6-AAD2-3BF1-1AD6-C320630B20C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14" name="Rectangle 38">
            <a:extLst>
              <a:ext uri="{FF2B5EF4-FFF2-40B4-BE49-F238E27FC236}">
                <a16:creationId xmlns:a16="http://schemas.microsoft.com/office/drawing/2014/main" id="{C0CB3D9D-FA3D-9AA0-82FB-1B33043591C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8" name="Rectangle 40">
            <a:extLst>
              <a:ext uri="{FF2B5EF4-FFF2-40B4-BE49-F238E27FC236}">
                <a16:creationId xmlns:a16="http://schemas.microsoft.com/office/drawing/2014/main" id="{8433EF5B-A69A-698E-0BA0-FB885D02E42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9" name="Rectangle 41">
            <a:extLst>
              <a:ext uri="{FF2B5EF4-FFF2-40B4-BE49-F238E27FC236}">
                <a16:creationId xmlns:a16="http://schemas.microsoft.com/office/drawing/2014/main" id="{8D9C215B-1604-9700-5DF0-E4E38EF3DB3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90" name="Rectangle 42">
            <a:extLst>
              <a:ext uri="{FF2B5EF4-FFF2-40B4-BE49-F238E27FC236}">
                <a16:creationId xmlns:a16="http://schemas.microsoft.com/office/drawing/2014/main" id="{72D9A494-4C79-F79C-581B-5540A7DA79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91" name="Rectangle 43">
            <a:extLst>
              <a:ext uri="{FF2B5EF4-FFF2-40B4-BE49-F238E27FC236}">
                <a16:creationId xmlns:a16="http://schemas.microsoft.com/office/drawing/2014/main" id="{2232D434-3051-5CD4-19FF-110B0A55A1A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92" name="Rectangle 44">
            <a:extLst>
              <a:ext uri="{FF2B5EF4-FFF2-40B4-BE49-F238E27FC236}">
                <a16:creationId xmlns:a16="http://schemas.microsoft.com/office/drawing/2014/main" id="{EAE37733-04E4-C5B0-6A16-A854D5F3274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93" name="Rectangle 45">
            <a:extLst>
              <a:ext uri="{FF2B5EF4-FFF2-40B4-BE49-F238E27FC236}">
                <a16:creationId xmlns:a16="http://schemas.microsoft.com/office/drawing/2014/main" id="{7600E6C4-73CB-165A-01AA-97E9DCA9C86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45" name="Text Box 25">
            <a:extLst>
              <a:ext uri="{FF2B5EF4-FFF2-40B4-BE49-F238E27FC236}">
                <a16:creationId xmlns:a16="http://schemas.microsoft.com/office/drawing/2014/main" id="{AFC1AAD5-46C5-6B01-358C-4DDBC736C6B9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1765301" y="1843089"/>
            <a:ext cx="4562475" cy="2054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150000"/>
              </a:lnSpc>
              <a:defRPr/>
            </a:pPr>
            <a:r>
              <a:rPr lang="en-US" altLang="ko-KR" sz="1000" i="1" dirty="0">
                <a:solidFill>
                  <a:prstClr val="black"/>
                </a:solidFill>
                <a:latin typeface="맑은 고딕"/>
                <a:ea typeface="맑은 고딕"/>
              </a:rPr>
              <a:t>SUBWOOFER</a:t>
            </a:r>
          </a:p>
          <a:p>
            <a:pPr algn="ctr">
              <a:lnSpc>
                <a:spcPct val="150000"/>
              </a:lnSpc>
              <a:defRPr/>
            </a:pPr>
            <a:endParaRPr lang="en-US" altLang="ko-KR" sz="750" dirty="0">
              <a:latin typeface="+mn-ea"/>
            </a:endParaRP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Frequency Range (+/- 3dB) 	: 55Hz - 200Hz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Components LF 		: ND15-S 15” Kevlar Neodymium Driver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Nominal Impedance LF 	: 8 </a:t>
            </a:r>
            <a:r>
              <a:rPr lang="el-GR" altLang="ko-KR" sz="750" dirty="0">
                <a:latin typeface="+mn-ea"/>
              </a:rPr>
              <a:t>Ω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l-GR" altLang="ko-KR" sz="750" dirty="0">
                <a:latin typeface="+mn-ea"/>
              </a:rPr>
              <a:t> </a:t>
            </a:r>
            <a:r>
              <a:rPr lang="en-US" altLang="ko-KR" sz="750" dirty="0">
                <a:latin typeface="+mn-ea"/>
              </a:rPr>
              <a:t>Power Handling (AES / Peak) LF 	: 500 / 2000 W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Rigging 		: SLR™ Sockets, </a:t>
            </a:r>
            <a:r>
              <a:rPr lang="en-US" altLang="ko-KR" sz="750" dirty="0" err="1">
                <a:latin typeface="+mn-ea"/>
              </a:rPr>
              <a:t>OmniMount</a:t>
            </a:r>
            <a:r>
              <a:rPr lang="en-US" altLang="ko-KR" sz="750" dirty="0">
                <a:latin typeface="+mn-ea"/>
              </a:rPr>
              <a:t> 60 Series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Connection 		: 2x </a:t>
            </a:r>
            <a:r>
              <a:rPr lang="en-US" altLang="ko-KR" sz="750" dirty="0" err="1">
                <a:latin typeface="+mn-ea"/>
              </a:rPr>
              <a:t>Speakon</a:t>
            </a:r>
            <a:r>
              <a:rPr lang="en-US" altLang="ko-KR" sz="750" dirty="0">
                <a:latin typeface="+mn-ea"/>
              </a:rPr>
              <a:t>™ NL4 (Barrier Strip Optional)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Dimension (</a:t>
            </a:r>
            <a:r>
              <a:rPr lang="en-US" altLang="ko-KR" sz="750" dirty="0" err="1">
                <a:latin typeface="+mn-ea"/>
              </a:rPr>
              <a:t>WxHxD</a:t>
            </a:r>
            <a:r>
              <a:rPr lang="en-US" altLang="ko-KR" sz="750" dirty="0">
                <a:latin typeface="+mn-ea"/>
              </a:rPr>
              <a:t>)	: 451 x 419 x 334mm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Weight		: 19.8kg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Supported Processing	: Lake, IPD, XTA</a:t>
            </a:r>
          </a:p>
        </p:txBody>
      </p:sp>
      <p:pic>
        <p:nvPicPr>
          <p:cNvPr id="16409" name="Picture 44" descr="Point 115 Sub">
            <a:extLst>
              <a:ext uri="{FF2B5EF4-FFF2-40B4-BE49-F238E27FC236}">
                <a16:creationId xmlns:a16="http://schemas.microsoft.com/office/drawing/2014/main" id="{EC0386FC-F85D-EF5E-09D6-38F69A3E15D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48476" y="2365376"/>
            <a:ext cx="3249613" cy="3211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</TotalTime>
  <Words>113</Words>
  <Application>Microsoft Office PowerPoint</Application>
  <PresentationFormat>와이드스크린</PresentationFormat>
  <Paragraphs>17</Paragraphs>
  <Slides>1</Slides>
  <Notes>1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6" baseType="lpstr">
      <vt:lpstr>맑은 고딕</vt:lpstr>
      <vt:lpstr>새굴림</vt:lpstr>
      <vt:lpstr>Arial</vt:lpstr>
      <vt:lpstr>Arial Rounded MT Bold</vt:lpstr>
      <vt:lpstr>Office 테마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이찬규</dc:creator>
  <cp:lastModifiedBy>이찬규</cp:lastModifiedBy>
  <cp:revision>41</cp:revision>
  <dcterms:created xsi:type="dcterms:W3CDTF">2025-12-02T01:02:24Z</dcterms:created>
  <dcterms:modified xsi:type="dcterms:W3CDTF">2025-12-02T01:40:14Z</dcterms:modified>
</cp:coreProperties>
</file>