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EF5C8DC3-F286-B60A-8D96-C4F0E45507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39AA556A-C936-DA67-DBB5-22D13DC571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>
            <a:extLst>
              <a:ext uri="{FF2B5EF4-FFF2-40B4-BE49-F238E27FC236}">
                <a16:creationId xmlns:a16="http://schemas.microsoft.com/office/drawing/2014/main" id="{102DBE28-6B8B-2B9F-1FE6-F069FC41EBC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8459" name="Rectangle 8">
              <a:extLst>
                <a:ext uri="{FF2B5EF4-FFF2-40B4-BE49-F238E27FC236}">
                  <a16:creationId xmlns:a16="http://schemas.microsoft.com/office/drawing/2014/main" id="{2E45EBB2-318F-D145-94DA-51C1DFCFA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8460" name="Rectangle 9">
              <a:extLst>
                <a:ext uri="{FF2B5EF4-FFF2-40B4-BE49-F238E27FC236}">
                  <a16:creationId xmlns:a16="http://schemas.microsoft.com/office/drawing/2014/main" id="{A0325E25-8F3A-6A78-B0F3-8AEF57EC4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8461" name="Rectangle 10">
              <a:extLst>
                <a:ext uri="{FF2B5EF4-FFF2-40B4-BE49-F238E27FC236}">
                  <a16:creationId xmlns:a16="http://schemas.microsoft.com/office/drawing/2014/main" id="{A0F100BC-CADA-2840-BDDD-21982E2F8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8462" name="Line 11">
              <a:extLst>
                <a:ext uri="{FF2B5EF4-FFF2-40B4-BE49-F238E27FC236}">
                  <a16:creationId xmlns:a16="http://schemas.microsoft.com/office/drawing/2014/main" id="{C3473162-FB5D-61C1-565A-713A99F88C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3" name="Line 12">
              <a:extLst>
                <a:ext uri="{FF2B5EF4-FFF2-40B4-BE49-F238E27FC236}">
                  <a16:creationId xmlns:a16="http://schemas.microsoft.com/office/drawing/2014/main" id="{B7C835C9-16AA-1149-2F87-65122C73E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4" name="Line 13">
              <a:extLst>
                <a:ext uri="{FF2B5EF4-FFF2-40B4-BE49-F238E27FC236}">
                  <a16:creationId xmlns:a16="http://schemas.microsoft.com/office/drawing/2014/main" id="{F381CD14-2334-1CB1-9EF4-3BC03AB99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5" name="Line 14">
              <a:extLst>
                <a:ext uri="{FF2B5EF4-FFF2-40B4-BE49-F238E27FC236}">
                  <a16:creationId xmlns:a16="http://schemas.microsoft.com/office/drawing/2014/main" id="{A9D16CCA-18F3-9E97-68A9-2D06DA2E5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6" name="Line 15">
              <a:extLst>
                <a:ext uri="{FF2B5EF4-FFF2-40B4-BE49-F238E27FC236}">
                  <a16:creationId xmlns:a16="http://schemas.microsoft.com/office/drawing/2014/main" id="{11CA4B6E-80F9-691B-A2F3-1F6F32769E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7" name="Line 16">
              <a:extLst>
                <a:ext uri="{FF2B5EF4-FFF2-40B4-BE49-F238E27FC236}">
                  <a16:creationId xmlns:a16="http://schemas.microsoft.com/office/drawing/2014/main" id="{9FB4264D-668D-4B34-2EFF-FA83674AA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8" name="Rectangle 17">
              <a:extLst>
                <a:ext uri="{FF2B5EF4-FFF2-40B4-BE49-F238E27FC236}">
                  <a16:creationId xmlns:a16="http://schemas.microsoft.com/office/drawing/2014/main" id="{182E6149-BDE4-F421-A042-CCBC747EB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8469" name="Rectangle 18">
              <a:extLst>
                <a:ext uri="{FF2B5EF4-FFF2-40B4-BE49-F238E27FC236}">
                  <a16:creationId xmlns:a16="http://schemas.microsoft.com/office/drawing/2014/main" id="{5E492DDE-1743-445C-71FB-01A6ADE8E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POINT215SUB		</a:t>
              </a:r>
            </a:p>
          </p:txBody>
        </p:sp>
        <p:sp>
          <p:nvSpPr>
            <p:cNvPr id="18470" name="Rectangle 19">
              <a:extLst>
                <a:ext uri="{FF2B5EF4-FFF2-40B4-BE49-F238E27FC236}">
                  <a16:creationId xmlns:a16="http://schemas.microsoft.com/office/drawing/2014/main" id="{9639BAB2-34A8-8791-5270-91D3C3F69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 WOOFER SPEAKER</a:t>
              </a:r>
            </a:p>
          </p:txBody>
        </p:sp>
        <p:sp>
          <p:nvSpPr>
            <p:cNvPr id="18471" name="Line 20">
              <a:extLst>
                <a:ext uri="{FF2B5EF4-FFF2-40B4-BE49-F238E27FC236}">
                  <a16:creationId xmlns:a16="http://schemas.microsoft.com/office/drawing/2014/main" id="{08BCB960-C286-2ACB-7AF0-600081FD9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2" name="Line 21">
              <a:extLst>
                <a:ext uri="{FF2B5EF4-FFF2-40B4-BE49-F238E27FC236}">
                  <a16:creationId xmlns:a16="http://schemas.microsoft.com/office/drawing/2014/main" id="{B4DB50E6-DE70-33AE-FFE8-D974995DCF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3" name="Line 22">
              <a:extLst>
                <a:ext uri="{FF2B5EF4-FFF2-40B4-BE49-F238E27FC236}">
                  <a16:creationId xmlns:a16="http://schemas.microsoft.com/office/drawing/2014/main" id="{F59C6BDE-1E51-88E2-C8BB-293203D00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4" name="Line 23">
              <a:extLst>
                <a:ext uri="{FF2B5EF4-FFF2-40B4-BE49-F238E27FC236}">
                  <a16:creationId xmlns:a16="http://schemas.microsoft.com/office/drawing/2014/main" id="{44ECFB07-BAC9-C9CA-2870-4000E7789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5" name="Line 24">
              <a:extLst>
                <a:ext uri="{FF2B5EF4-FFF2-40B4-BE49-F238E27FC236}">
                  <a16:creationId xmlns:a16="http://schemas.microsoft.com/office/drawing/2014/main" id="{D1DAB9DB-6C9E-76A2-C37F-C74F4C390F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6" name="Line 25">
              <a:extLst>
                <a:ext uri="{FF2B5EF4-FFF2-40B4-BE49-F238E27FC236}">
                  <a16:creationId xmlns:a16="http://schemas.microsoft.com/office/drawing/2014/main" id="{61080117-78E9-F8A7-6F7C-7B3EC44363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8D3D64A3-905E-1264-F06E-1A5B11B94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005A88B3-4B22-2ED7-8917-E7750E43D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8EF0897-04BD-0023-93B5-E11B49DB2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88245A6-DC40-400D-FBCD-DADA491E5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5EEBF22-CB0A-186A-FCA9-4CF3A1D36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1F2605F-0BBF-74B5-85C3-9DCFB05F2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42457D4A-173F-3EC6-D454-9A1D17CA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7484495-1D56-45CA-AEC9-EA85D2B47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273672B4-D49D-3C62-5C89-C4398210C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B647CE6-FCBE-DC56-C372-CC0A13071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6B0FEEDF-D172-9B42-73D0-F3EBCC45D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40352D74-68B8-05FE-220C-988DDC9E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7D404AC2-C15B-05E7-5AE5-063A94416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AD98EE96-898E-4062-BA07-BFED3E847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DF79A6B-EF8F-DAC5-E57B-8277F162B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35BF1B3-7304-9A9E-33BB-A85C80EAD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E56C253-3265-157B-5251-C3DD06829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8FE0756C-30E6-FE10-2F40-90EF60C12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5FE82BA9-D790-0210-56A7-D1479DFB9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389BE3F7-E48F-1068-B606-42CAD8161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AB6CFB5C-3169-A40E-B7FE-4198D6B71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CDC873C3-898F-5DC5-67E6-A89F9C3B8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5" name="Text Box 25">
            <a:extLst>
              <a:ext uri="{FF2B5EF4-FFF2-40B4-BE49-F238E27FC236}">
                <a16:creationId xmlns:a16="http://schemas.microsoft.com/office/drawing/2014/main" id="{F17DF7AA-0730-274F-45FB-E3B4E8E5218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40Hz - 160Hz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136.3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ND15-S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2x 500 / 2x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Built-in M20 Thread, 5/16-18 Threads for Eye-hooks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540 x 619 x 757mm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47kg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Lake, XTA</a:t>
            </a:r>
          </a:p>
        </p:txBody>
      </p:sp>
      <p:pic>
        <p:nvPicPr>
          <p:cNvPr id="18458" name="Picture 45" descr="Point 215 Sub">
            <a:extLst>
              <a:ext uri="{FF2B5EF4-FFF2-40B4-BE49-F238E27FC236}">
                <a16:creationId xmlns:a16="http://schemas.microsoft.com/office/drawing/2014/main" id="{01278862-6679-7CD9-CC10-5E675157C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2611438"/>
            <a:ext cx="2979738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121</Words>
  <Application>Microsoft Office PowerPoint</Application>
  <PresentationFormat>와이드스크린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42</cp:revision>
  <dcterms:created xsi:type="dcterms:W3CDTF">2025-12-02T01:02:24Z</dcterms:created>
  <dcterms:modified xsi:type="dcterms:W3CDTF">2025-12-02T01:40:48Z</dcterms:modified>
</cp:coreProperties>
</file>