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슬라이드 이미지 개체 틀 1">
            <a:extLst>
              <a:ext uri="{FF2B5EF4-FFF2-40B4-BE49-F238E27FC236}">
                <a16:creationId xmlns:a16="http://schemas.microsoft.com/office/drawing/2014/main" id="{5EDAA7F9-0446-F7EA-8F59-FD341EE896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슬라이드 노트 개체 틀 2">
            <a:extLst>
              <a:ext uri="{FF2B5EF4-FFF2-40B4-BE49-F238E27FC236}">
                <a16:creationId xmlns:a16="http://schemas.microsoft.com/office/drawing/2014/main" id="{137BDD27-2054-72CC-7956-5FF54A637F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7">
            <a:extLst>
              <a:ext uri="{FF2B5EF4-FFF2-40B4-BE49-F238E27FC236}">
                <a16:creationId xmlns:a16="http://schemas.microsoft.com/office/drawing/2014/main" id="{C4BDF697-E4B3-FCCC-C8D6-79749A3DBB5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0508" name="Rectangle 8">
              <a:extLst>
                <a:ext uri="{FF2B5EF4-FFF2-40B4-BE49-F238E27FC236}">
                  <a16:creationId xmlns:a16="http://schemas.microsoft.com/office/drawing/2014/main" id="{FD54AC64-FA63-BC36-3D53-B6230BF26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0509" name="Rectangle 9">
              <a:extLst>
                <a:ext uri="{FF2B5EF4-FFF2-40B4-BE49-F238E27FC236}">
                  <a16:creationId xmlns:a16="http://schemas.microsoft.com/office/drawing/2014/main" id="{90AB592A-A4BE-E6DC-D2F3-28EC491D5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0510" name="Rectangle 10">
              <a:extLst>
                <a:ext uri="{FF2B5EF4-FFF2-40B4-BE49-F238E27FC236}">
                  <a16:creationId xmlns:a16="http://schemas.microsoft.com/office/drawing/2014/main" id="{230DCC09-E2F3-F986-A4D5-D65DC47F7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0511" name="Line 11">
              <a:extLst>
                <a:ext uri="{FF2B5EF4-FFF2-40B4-BE49-F238E27FC236}">
                  <a16:creationId xmlns:a16="http://schemas.microsoft.com/office/drawing/2014/main" id="{654245AD-B23A-CC29-D4CA-A6D1B2F3B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2" name="Line 12">
              <a:extLst>
                <a:ext uri="{FF2B5EF4-FFF2-40B4-BE49-F238E27FC236}">
                  <a16:creationId xmlns:a16="http://schemas.microsoft.com/office/drawing/2014/main" id="{0FD53BD8-5AC0-E42D-3E3E-0361353E98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3" name="Line 13">
              <a:extLst>
                <a:ext uri="{FF2B5EF4-FFF2-40B4-BE49-F238E27FC236}">
                  <a16:creationId xmlns:a16="http://schemas.microsoft.com/office/drawing/2014/main" id="{7EE942BB-FB92-3361-7DC8-3CB5187144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4" name="Line 14">
              <a:extLst>
                <a:ext uri="{FF2B5EF4-FFF2-40B4-BE49-F238E27FC236}">
                  <a16:creationId xmlns:a16="http://schemas.microsoft.com/office/drawing/2014/main" id="{E19C44E7-6D56-8422-255C-DEE3C909C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5" name="Line 15">
              <a:extLst>
                <a:ext uri="{FF2B5EF4-FFF2-40B4-BE49-F238E27FC236}">
                  <a16:creationId xmlns:a16="http://schemas.microsoft.com/office/drawing/2014/main" id="{9738049C-D36F-770A-6B44-34DBEEB67E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6" name="Line 16">
              <a:extLst>
                <a:ext uri="{FF2B5EF4-FFF2-40B4-BE49-F238E27FC236}">
                  <a16:creationId xmlns:a16="http://schemas.microsoft.com/office/drawing/2014/main" id="{9E231123-F256-6784-EBAC-4DAD1024CA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7" name="Rectangle 17">
              <a:extLst>
                <a:ext uri="{FF2B5EF4-FFF2-40B4-BE49-F238E27FC236}">
                  <a16:creationId xmlns:a16="http://schemas.microsoft.com/office/drawing/2014/main" id="{68099010-E123-AEB2-40EE-0446EE371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20518" name="Rectangle 18">
              <a:extLst>
                <a:ext uri="{FF2B5EF4-FFF2-40B4-BE49-F238E27FC236}">
                  <a16:creationId xmlns:a16="http://schemas.microsoft.com/office/drawing/2014/main" id="{B51901FF-CA3C-9626-262A-85C2E152D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 218</a:t>
              </a:r>
            </a:p>
          </p:txBody>
        </p:sp>
        <p:sp>
          <p:nvSpPr>
            <p:cNvPr id="20519" name="Rectangle 19">
              <a:extLst>
                <a:ext uri="{FF2B5EF4-FFF2-40B4-BE49-F238E27FC236}">
                  <a16:creationId xmlns:a16="http://schemas.microsoft.com/office/drawing/2014/main" id="{FFD1C21F-4992-8C6E-74F1-E0C698322D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SUBWOOFER SPEAKER</a:t>
              </a:r>
            </a:p>
          </p:txBody>
        </p:sp>
        <p:sp>
          <p:nvSpPr>
            <p:cNvPr id="20520" name="Line 20">
              <a:extLst>
                <a:ext uri="{FF2B5EF4-FFF2-40B4-BE49-F238E27FC236}">
                  <a16:creationId xmlns:a16="http://schemas.microsoft.com/office/drawing/2014/main" id="{AC984DE2-574D-B4E2-7817-9D64CD182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1" name="Line 21">
              <a:extLst>
                <a:ext uri="{FF2B5EF4-FFF2-40B4-BE49-F238E27FC236}">
                  <a16:creationId xmlns:a16="http://schemas.microsoft.com/office/drawing/2014/main" id="{5AB00BDF-AFF7-5DDA-233D-0194494839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2" name="Line 22">
              <a:extLst>
                <a:ext uri="{FF2B5EF4-FFF2-40B4-BE49-F238E27FC236}">
                  <a16:creationId xmlns:a16="http://schemas.microsoft.com/office/drawing/2014/main" id="{9F0FB03C-4CD0-3017-1963-166F01AB2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3" name="Line 23">
              <a:extLst>
                <a:ext uri="{FF2B5EF4-FFF2-40B4-BE49-F238E27FC236}">
                  <a16:creationId xmlns:a16="http://schemas.microsoft.com/office/drawing/2014/main" id="{0673B418-95EC-F3B8-9C90-94F06C7C95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4" name="Line 24">
              <a:extLst>
                <a:ext uri="{FF2B5EF4-FFF2-40B4-BE49-F238E27FC236}">
                  <a16:creationId xmlns:a16="http://schemas.microsoft.com/office/drawing/2014/main" id="{8E936DC9-DC96-1646-94E8-2AAB062A7A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5" name="Line 25">
              <a:extLst>
                <a:ext uri="{FF2B5EF4-FFF2-40B4-BE49-F238E27FC236}">
                  <a16:creationId xmlns:a16="http://schemas.microsoft.com/office/drawing/2014/main" id="{BCE155FB-6110-28FA-AE31-23AB053CF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25FE2541-608D-2F83-764D-C90D955CD7C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40Hz - 160Hz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138.4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ND18-S 18” Kevlar Neodymium Drivers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4.5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2x 800 / 2x 3200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Neutrik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NL4: 2x Front (Pins 2+/-), 		2x Rear (Pins 1 +/-)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1,066 x 584 x 825mm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65kg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54A7BE2-C228-5695-8BC3-6888A0F2F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6E509BE-E881-F69E-476D-60EA45F7D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6F6F9E70-6132-DC81-39A8-AE64451A1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9892F2E5-1AB0-8F29-D3F8-0F4BC8DFA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5C167004-CB1F-5808-50C4-65AC3E7DB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62763FC0-BC3F-B319-7A8E-CE731CC9F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4C95FE01-FF4F-2239-5671-FFCACBE56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E6BB4E14-B88E-6337-A602-81FF37882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5258480-3EEC-8A64-8AD7-2F43C3693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A3A9CC6-DAE0-4EFA-07AD-1DF1DADA2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8312AC2-2249-D5FF-D945-CAC9DBD05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D6D9C493-85D6-44E8-2298-F67B8B68A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73EB0AF-BC49-3C75-E167-4F7C9418E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A6CA62A7-180D-7370-E3E9-1A72D7583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F0DAA84-5549-C8F4-BB47-474130A31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E18339A5-5762-7F60-07CA-67457FCBF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D172233D-FEA5-B8A7-5B7B-FB8641993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EA53FB02-0C34-9187-2449-2140F937C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5252CC26-4A32-0D63-75B9-3553D0BF6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F05B2CE-7434-0F92-84B5-0BA70E7CE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467AC8EB-6630-6FD0-E828-B1761A3A4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DCE1D771-6FDB-FAFA-1A3A-2CB530354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25C1CD6B-DD0C-4481-B32A-3B8BC9141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0507" name="Picture 46" descr="A218 Sub">
            <a:extLst>
              <a:ext uri="{FF2B5EF4-FFF2-40B4-BE49-F238E27FC236}">
                <a16:creationId xmlns:a16="http://schemas.microsoft.com/office/drawing/2014/main" id="{68F1DF8D-8A53-E268-893E-5D7FE51BD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463" y="2449514"/>
            <a:ext cx="3427412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115</Words>
  <Application>Microsoft Office PowerPoint</Application>
  <PresentationFormat>와이드스크린</PresentationFormat>
  <Paragraphs>17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43</cp:revision>
  <dcterms:created xsi:type="dcterms:W3CDTF">2025-12-02T01:02:24Z</dcterms:created>
  <dcterms:modified xsi:type="dcterms:W3CDTF">2025-12-02T01:41:16Z</dcterms:modified>
</cp:coreProperties>
</file>