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FB0C6311-B7AB-15D6-2A16-8B0A96D486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180A376F-1A30-0443-0703-3FFE3E6922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9AFD5D4D-18E5-56CB-A691-35BADC3F4423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24" name="Rectangle 8">
              <a:extLst>
                <a:ext uri="{FF2B5EF4-FFF2-40B4-BE49-F238E27FC236}">
                  <a16:creationId xmlns:a16="http://schemas.microsoft.com/office/drawing/2014/main" id="{3740058A-24FC-3939-89D0-679E22B06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5" name="Rectangle 9">
              <a:extLst>
                <a:ext uri="{FF2B5EF4-FFF2-40B4-BE49-F238E27FC236}">
                  <a16:creationId xmlns:a16="http://schemas.microsoft.com/office/drawing/2014/main" id="{4128C869-244E-A854-C1B5-0F7D63EF8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6" name="Rectangle 10">
              <a:extLst>
                <a:ext uri="{FF2B5EF4-FFF2-40B4-BE49-F238E27FC236}">
                  <a16:creationId xmlns:a16="http://schemas.microsoft.com/office/drawing/2014/main" id="{056523E1-BB12-BED2-A25B-2C416D31A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7" name="Line 11">
              <a:extLst>
                <a:ext uri="{FF2B5EF4-FFF2-40B4-BE49-F238E27FC236}">
                  <a16:creationId xmlns:a16="http://schemas.microsoft.com/office/drawing/2014/main" id="{DCC12931-8BC0-B794-D4F0-24E943B28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Line 12">
              <a:extLst>
                <a:ext uri="{FF2B5EF4-FFF2-40B4-BE49-F238E27FC236}">
                  <a16:creationId xmlns:a16="http://schemas.microsoft.com/office/drawing/2014/main" id="{EECAB83A-6B13-92A0-2564-D96E8467B9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9" name="Line 13">
              <a:extLst>
                <a:ext uri="{FF2B5EF4-FFF2-40B4-BE49-F238E27FC236}">
                  <a16:creationId xmlns:a16="http://schemas.microsoft.com/office/drawing/2014/main" id="{476DD6C8-5DDD-B819-5D10-83B4E647FD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0" name="Line 14">
              <a:extLst>
                <a:ext uri="{FF2B5EF4-FFF2-40B4-BE49-F238E27FC236}">
                  <a16:creationId xmlns:a16="http://schemas.microsoft.com/office/drawing/2014/main" id="{32D20A8E-FE8B-70B4-17EF-245C387670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1" name="Line 15">
              <a:extLst>
                <a:ext uri="{FF2B5EF4-FFF2-40B4-BE49-F238E27FC236}">
                  <a16:creationId xmlns:a16="http://schemas.microsoft.com/office/drawing/2014/main" id="{433F90FB-7626-9160-D3BB-976AF39F94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16">
              <a:extLst>
                <a:ext uri="{FF2B5EF4-FFF2-40B4-BE49-F238E27FC236}">
                  <a16:creationId xmlns:a16="http://schemas.microsoft.com/office/drawing/2014/main" id="{FCE8D309-AB94-3575-8BC4-3CDFE4B02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3" name="Rectangle 17">
              <a:extLst>
                <a:ext uri="{FF2B5EF4-FFF2-40B4-BE49-F238E27FC236}">
                  <a16:creationId xmlns:a16="http://schemas.microsoft.com/office/drawing/2014/main" id="{AD404C59-8027-9421-E5FB-11F223152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34" name="Rectangle 18">
              <a:extLst>
                <a:ext uri="{FF2B5EF4-FFF2-40B4-BE49-F238E27FC236}">
                  <a16:creationId xmlns:a16="http://schemas.microsoft.com/office/drawing/2014/main" id="{2E949EBD-4062-946B-035C-F5DA3F2E7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S7</a:t>
              </a:r>
            </a:p>
          </p:txBody>
        </p:sp>
        <p:sp>
          <p:nvSpPr>
            <p:cNvPr id="4135" name="Rectangle 19">
              <a:extLst>
                <a:ext uri="{FF2B5EF4-FFF2-40B4-BE49-F238E27FC236}">
                  <a16:creationId xmlns:a16="http://schemas.microsoft.com/office/drawing/2014/main" id="{3003CE36-93FD-9EEA-A019-47E42130B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4136" name="Line 20">
              <a:extLst>
                <a:ext uri="{FF2B5EF4-FFF2-40B4-BE49-F238E27FC236}">
                  <a16:creationId xmlns:a16="http://schemas.microsoft.com/office/drawing/2014/main" id="{87DCAA34-FB34-F823-9F6A-688AD7D936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7" name="Line 21">
              <a:extLst>
                <a:ext uri="{FF2B5EF4-FFF2-40B4-BE49-F238E27FC236}">
                  <a16:creationId xmlns:a16="http://schemas.microsoft.com/office/drawing/2014/main" id="{4BD04381-4424-2298-1025-A0BC3A22B7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8" name="Line 22">
              <a:extLst>
                <a:ext uri="{FF2B5EF4-FFF2-40B4-BE49-F238E27FC236}">
                  <a16:creationId xmlns:a16="http://schemas.microsoft.com/office/drawing/2014/main" id="{A04F35C5-D68A-FBFF-2AA5-8E914DA21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9" name="Line 23">
              <a:extLst>
                <a:ext uri="{FF2B5EF4-FFF2-40B4-BE49-F238E27FC236}">
                  <a16:creationId xmlns:a16="http://schemas.microsoft.com/office/drawing/2014/main" id="{6E926C0D-57E9-C741-F80D-A7B4A0ADE9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0" name="Line 24">
              <a:extLst>
                <a:ext uri="{FF2B5EF4-FFF2-40B4-BE49-F238E27FC236}">
                  <a16:creationId xmlns:a16="http://schemas.microsoft.com/office/drawing/2014/main" id="{43391F8B-94E1-FA56-A55D-D7B30E60C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1" name="Line 25">
              <a:extLst>
                <a:ext uri="{FF2B5EF4-FFF2-40B4-BE49-F238E27FC236}">
                  <a16:creationId xmlns:a16="http://schemas.microsoft.com/office/drawing/2014/main" id="{153BB400-169D-1A5B-4715-87D367821F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4219EFFE-C8C7-9465-5D0B-938DDE5256E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2-WAY, FULL RANGE LINE ARRAY CABINET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80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100° x 12.5°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138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ND7-LM16 7”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Adamson NH3-8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2 x 16 </a:t>
            </a:r>
            <a:r>
              <a:rPr lang="el-GR" altLang="ko-KR" sz="750" dirty="0">
                <a:latin typeface="+mn-ea"/>
              </a:rPr>
              <a:t>Ω (8 Ω)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</a:t>
            </a:r>
            <a:r>
              <a:rPr lang="en-US" altLang="ko-KR" sz="750" dirty="0" err="1">
                <a:latin typeface="+mn-ea"/>
              </a:rPr>
              <a:t>SlideLock</a:t>
            </a:r>
            <a:r>
              <a:rPr lang="en-US" altLang="ko-KR" sz="750" dirty="0">
                <a:latin typeface="+mn-ea"/>
              </a:rPr>
              <a:t>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527 x 203/122 x 411mm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EB1B10AC-FBB7-4965-CF68-E8B48F51B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537119BA-3A53-50D8-EEBC-A2F5D0B5A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1D0D4CE-52E6-7F38-0B75-8947D35B3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722BA41D-977F-E58F-E12F-5B4FC9232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379BAA1D-2D5A-5E50-79A4-9477C6CF7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4B97247B-1A2F-9789-C848-FF9960926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77AE5B4E-D0DF-AF33-5EC0-4C44D20FB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82D81242-8895-2697-078E-7EB4C1839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AB2C413F-3A6A-ABE6-1368-5A0D8BC3E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AFDDCBD0-03EF-921B-8113-1F104677F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50D9DBC7-CB5B-96B9-D3DB-886C29AED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D26E5309-E4A2-FDA7-6B19-818CAC86E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EF60A0D0-E0D1-2B26-C668-0B6768A5B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1792A137-3FBF-5B4F-E6EF-4CBB11CAA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D7A22268-A27F-36EF-A7B3-2C3C4D5C4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C2D6E63E-BF56-7F16-0EAD-6F1E82E13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CD15B15C-6D35-5F69-AFA1-B86DDA2FC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79B9E3A1-8FB7-4915-069F-FD65478B9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96369A1B-ED47-56D8-B0A0-7E4DCE0BF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5B4895B1-3C6A-509B-AC5A-CDDDA01B3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AE931376-9919-0311-B2C8-DCB9753B9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94C87C1B-8C7B-DB13-69E8-137F536A8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B37FFE05-1277-238A-5805-E6941EDE1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4123" name="Picture 2" descr="S7">
            <a:extLst>
              <a:ext uri="{FF2B5EF4-FFF2-40B4-BE49-F238E27FC236}">
                <a16:creationId xmlns:a16="http://schemas.microsoft.com/office/drawing/2014/main" id="{1F070663-F4B1-111E-607C-A59EC4511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3" t="34332" r="10341" b="26755"/>
          <a:stretch>
            <a:fillRect/>
          </a:stretch>
        </p:blipFill>
        <p:spPr bwMode="auto">
          <a:xfrm>
            <a:off x="6816726" y="3360739"/>
            <a:ext cx="331787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178</Words>
  <Application>Microsoft Office PowerPoint</Application>
  <PresentationFormat>와이드스크린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24</cp:revision>
  <dcterms:created xsi:type="dcterms:W3CDTF">2025-12-02T01:02:24Z</dcterms:created>
  <dcterms:modified xsi:type="dcterms:W3CDTF">2025-12-02T01:51:17Z</dcterms:modified>
</cp:coreProperties>
</file>