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6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슬라이드 이미지 개체 틀 1">
            <a:extLst>
              <a:ext uri="{FF2B5EF4-FFF2-40B4-BE49-F238E27FC236}">
                <a16:creationId xmlns:a16="http://schemas.microsoft.com/office/drawing/2014/main" id="{AAEB8A2D-17CB-8F4E-AD57-FDA6BF2B68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슬라이드 노트 개체 틀 2">
            <a:extLst>
              <a:ext uri="{FF2B5EF4-FFF2-40B4-BE49-F238E27FC236}">
                <a16:creationId xmlns:a16="http://schemas.microsoft.com/office/drawing/2014/main" id="{0D31CCDB-15DB-A39E-1710-DE29DA69A0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7">
            <a:extLst>
              <a:ext uri="{FF2B5EF4-FFF2-40B4-BE49-F238E27FC236}">
                <a16:creationId xmlns:a16="http://schemas.microsoft.com/office/drawing/2014/main" id="{7D97FC7F-522D-7B5D-FBEF-2002DB113948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2316" name="Rectangle 8">
              <a:extLst>
                <a:ext uri="{FF2B5EF4-FFF2-40B4-BE49-F238E27FC236}">
                  <a16:creationId xmlns:a16="http://schemas.microsoft.com/office/drawing/2014/main" id="{0B462026-EC98-1068-F5E5-79718AF13C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2317" name="Rectangle 9">
              <a:extLst>
                <a:ext uri="{FF2B5EF4-FFF2-40B4-BE49-F238E27FC236}">
                  <a16:creationId xmlns:a16="http://schemas.microsoft.com/office/drawing/2014/main" id="{CE014218-EBE8-5642-06C7-E7E4D0144F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2318" name="Rectangle 10">
              <a:extLst>
                <a:ext uri="{FF2B5EF4-FFF2-40B4-BE49-F238E27FC236}">
                  <a16:creationId xmlns:a16="http://schemas.microsoft.com/office/drawing/2014/main" id="{82BF057B-BC59-8C54-415C-22D4C1EB2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2319" name="Line 11">
              <a:extLst>
                <a:ext uri="{FF2B5EF4-FFF2-40B4-BE49-F238E27FC236}">
                  <a16:creationId xmlns:a16="http://schemas.microsoft.com/office/drawing/2014/main" id="{282F2CF9-A112-DF85-DAE3-2B6B369501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0" name="Line 12">
              <a:extLst>
                <a:ext uri="{FF2B5EF4-FFF2-40B4-BE49-F238E27FC236}">
                  <a16:creationId xmlns:a16="http://schemas.microsoft.com/office/drawing/2014/main" id="{AF55EFD6-4862-4787-F7CB-6D04F64E6E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1" name="Line 13">
              <a:extLst>
                <a:ext uri="{FF2B5EF4-FFF2-40B4-BE49-F238E27FC236}">
                  <a16:creationId xmlns:a16="http://schemas.microsoft.com/office/drawing/2014/main" id="{8E34EA02-41B1-1963-E410-C03024F7A2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2" name="Line 14">
              <a:extLst>
                <a:ext uri="{FF2B5EF4-FFF2-40B4-BE49-F238E27FC236}">
                  <a16:creationId xmlns:a16="http://schemas.microsoft.com/office/drawing/2014/main" id="{736F9795-B76E-3EC3-55A2-A87BA2911B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3" name="Line 15">
              <a:extLst>
                <a:ext uri="{FF2B5EF4-FFF2-40B4-BE49-F238E27FC236}">
                  <a16:creationId xmlns:a16="http://schemas.microsoft.com/office/drawing/2014/main" id="{90387AC3-850D-BDE9-D88B-B1D85026AD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4" name="Line 16">
              <a:extLst>
                <a:ext uri="{FF2B5EF4-FFF2-40B4-BE49-F238E27FC236}">
                  <a16:creationId xmlns:a16="http://schemas.microsoft.com/office/drawing/2014/main" id="{896FC1B8-004C-C302-5796-F5FC923BAB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5" name="Rectangle 17">
              <a:extLst>
                <a:ext uri="{FF2B5EF4-FFF2-40B4-BE49-F238E27FC236}">
                  <a16:creationId xmlns:a16="http://schemas.microsoft.com/office/drawing/2014/main" id="{C018B208-B2F4-CA31-8D56-40F66FD52E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2326" name="Rectangle 18">
              <a:extLst>
                <a:ext uri="{FF2B5EF4-FFF2-40B4-BE49-F238E27FC236}">
                  <a16:creationId xmlns:a16="http://schemas.microsoft.com/office/drawing/2014/main" id="{E39A9E72-1B74-D34A-5B8D-2189BBEF0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IS7px</a:t>
              </a:r>
            </a:p>
          </p:txBody>
        </p:sp>
        <p:sp>
          <p:nvSpPr>
            <p:cNvPr id="12327" name="Rectangle 19">
              <a:extLst>
                <a:ext uri="{FF2B5EF4-FFF2-40B4-BE49-F238E27FC236}">
                  <a16:creationId xmlns:a16="http://schemas.microsoft.com/office/drawing/2014/main" id="{1D360EE6-A958-AFFE-07B5-558AFBB11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POINT SOURCE SPEAKER</a:t>
              </a:r>
            </a:p>
          </p:txBody>
        </p:sp>
        <p:sp>
          <p:nvSpPr>
            <p:cNvPr id="12328" name="Line 20">
              <a:extLst>
                <a:ext uri="{FF2B5EF4-FFF2-40B4-BE49-F238E27FC236}">
                  <a16:creationId xmlns:a16="http://schemas.microsoft.com/office/drawing/2014/main" id="{66200F1F-6AF9-B264-F5BF-920C86BEEB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9" name="Line 21">
              <a:extLst>
                <a:ext uri="{FF2B5EF4-FFF2-40B4-BE49-F238E27FC236}">
                  <a16:creationId xmlns:a16="http://schemas.microsoft.com/office/drawing/2014/main" id="{ADDC6F4B-B924-99B0-3EAA-FFC0EF28F1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0" name="Line 22">
              <a:extLst>
                <a:ext uri="{FF2B5EF4-FFF2-40B4-BE49-F238E27FC236}">
                  <a16:creationId xmlns:a16="http://schemas.microsoft.com/office/drawing/2014/main" id="{2125EC9B-5764-B1E0-2B3F-CC3FC05EE8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1" name="Line 23">
              <a:extLst>
                <a:ext uri="{FF2B5EF4-FFF2-40B4-BE49-F238E27FC236}">
                  <a16:creationId xmlns:a16="http://schemas.microsoft.com/office/drawing/2014/main" id="{F6534031-6218-60F9-0CC9-BA14391B7A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2" name="Line 24">
              <a:extLst>
                <a:ext uri="{FF2B5EF4-FFF2-40B4-BE49-F238E27FC236}">
                  <a16:creationId xmlns:a16="http://schemas.microsoft.com/office/drawing/2014/main" id="{36248D97-0941-B2A7-2F1B-E8CF839460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3" name="Line 25">
              <a:extLst>
                <a:ext uri="{FF2B5EF4-FFF2-40B4-BE49-F238E27FC236}">
                  <a16:creationId xmlns:a16="http://schemas.microsoft.com/office/drawing/2014/main" id="{B07DC88E-1356-D917-5A3F-2C14A07FEA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3D6E990A-FDE8-59DC-F642-BB93FFF8F9C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289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2-WAY FULL RANGE POINT SOURCE CABINET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	: 80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	: 70° x 40° or 100° x 50° Rotatable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		: 2x ND7-LM16 7” Kevlar Neodymium Drive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		: Adamson NH3-8 3” Diaphragm / 1.4” Exit 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	: 6 </a:t>
            </a:r>
            <a:r>
              <a:rPr lang="el-GR" altLang="ko-KR" sz="750" dirty="0">
                <a:latin typeface="+mn-ea"/>
              </a:rPr>
              <a:t>Ω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	: 500 /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		: Integrated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or Barrier Strips or Cable Gland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251.5/170 x 527 x 356mm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15.5kg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</a:t>
            </a:r>
            <a:r>
              <a:rPr lang="en-US" altLang="ko-KR" sz="750" dirty="0" err="1">
                <a:latin typeface="+mn-ea"/>
              </a:rPr>
              <a:t>Colour</a:t>
            </a:r>
            <a:r>
              <a:rPr lang="en-US" altLang="ko-KR" sz="750" dirty="0">
                <a:latin typeface="+mn-ea"/>
              </a:rPr>
              <a:t>		: Black &amp; White (Standard), RAL </a:t>
            </a:r>
            <a:r>
              <a:rPr lang="en-US" altLang="ko-KR" sz="750" dirty="0" err="1">
                <a:latin typeface="+mn-ea"/>
              </a:rPr>
              <a:t>Colours</a:t>
            </a:r>
            <a:r>
              <a:rPr lang="en-US" altLang="ko-KR" sz="750" dirty="0">
                <a:latin typeface="+mn-ea"/>
              </a:rPr>
              <a:t> (On Demand)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		: Lake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6E9BED3F-0814-D670-8587-BD8689BD2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ED7B2314-F79C-4040-2C68-AE29BABF94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B9D0E4BB-589F-F987-0F28-BAE508FDA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7F5809D9-FF95-65CE-0ABE-D04C79CD2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35BAC2B4-D6A9-5D6D-996A-3A57E4F82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7D2F5849-B21F-0F8F-1DE3-C33AC570E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F5CF0CFC-6CB0-88BE-B36D-B4A727EDF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4466DA7E-44DD-5F90-6677-B69F87DEF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B04D0D55-0E16-2F7A-15B3-1F6A91C4C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11B3E56C-BA46-41FD-8233-74A32107F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3BC72E24-66DE-36C3-CEF9-92BD52D51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9C127EC6-F097-8325-6EDF-20F862069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211BA2DB-8F80-18BA-1BFD-6FF4CBF23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90A262DE-9A00-70AA-1924-5D53D3FBC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B5C9F0C8-48AE-2C3E-F3BC-BA59D4F90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BFD50FFF-B0EB-348B-DEE7-75051E1EA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6A48F706-7218-A4EC-70B0-7915AC82D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A24003BA-6175-0D4E-766B-BD46F8FAC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4F6EA7D4-CA89-E1C0-A90E-5E39C111F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A5D6C2B7-8B2F-95FA-0011-F76412516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88D4BA65-BD3E-5F60-4CFD-B203A557D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20086497-D60F-1C77-9C1B-A563AC713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649189C1-D14D-3160-9BDF-1BADEABD9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2315" name="_x153026264" descr="EMB00002bf80191">
            <a:extLst>
              <a:ext uri="{FF2B5EF4-FFF2-40B4-BE49-F238E27FC236}">
                <a16:creationId xmlns:a16="http://schemas.microsoft.com/office/drawing/2014/main" id="{731F2285-9ADE-9F95-598C-540ADEA73B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4138" y="2924175"/>
            <a:ext cx="1498600" cy="208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176</Words>
  <Application>Microsoft Office PowerPoint</Application>
  <PresentationFormat>와이드스크린</PresentationFormat>
  <Paragraphs>21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14</cp:revision>
  <dcterms:created xsi:type="dcterms:W3CDTF">2025-12-02T01:02:24Z</dcterms:created>
  <dcterms:modified xsi:type="dcterms:W3CDTF">2025-12-02T01:14:56Z</dcterms:modified>
</cp:coreProperties>
</file>