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C9CFA3A2-B82E-F610-ABE3-2AD7609102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1C46BB45-8A62-F82D-9922-71A275E851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1CE38366-09D3-F346-6697-3507E99048F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A74DF261-6014-CB0A-62F8-921895883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7D337422-3DD6-6131-5A5B-24BF5AF51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1ED0DB38-8E3D-5E6E-2DB4-82EC49DA9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65C935A3-77EA-FB28-6D43-6018A8CC2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723AE2AC-CBD1-4931-480F-895F9C84F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2C0A2481-FFB3-C592-60AF-CF4CEF058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9EAE33FB-07A4-F0B0-B87C-110022222C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83491F77-A1C1-F076-97DC-19B5627BD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4E1E434C-2053-3891-86F5-32077E8A34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B7E72398-A9AC-4A52-CD19-96D3CD4D7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DE9DB4FB-2007-B8F4-5237-3F25070E1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IS7p</a:t>
              </a: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88D7D6E2-C003-BED5-D422-B7B997344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SOURCE SPEAKER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43CCAEEA-C369-07C0-3CCE-EEAEC55CB2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0463735D-C6BE-426F-AC71-9ED5AB9BA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5F9AAAFD-9A61-2A09-3158-83B68BE21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C1E57CBF-77AA-49F3-A22A-33F4A1C7A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CAE918CD-270A-5EEE-3D6B-77B1A11A12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6C2378AD-06F1-E9BE-BB2F-FE514FDD8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C40D3D0-5BA7-7D86-E7BC-AB2F6FDD68A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 FULL RANGE POINT SOURCE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70° x 40°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136.5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ND7-LM16 7” Kevlar Neodymium Drive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Adamson NH3-8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8 </a:t>
            </a:r>
            <a:r>
              <a:rPr lang="el-GR" altLang="ko-KR" sz="750" dirty="0">
                <a:latin typeface="+mn-ea"/>
              </a:rPr>
              <a:t>Ω (2</a:t>
            </a:r>
            <a:r>
              <a:rPr lang="en-US" altLang="ko-KR" sz="750" dirty="0">
                <a:latin typeface="+mn-ea"/>
              </a:rPr>
              <a:t>x 16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or 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251.5/170 x 527 x 356mm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B949972-9CE6-D50F-43FA-A7D8F1C1A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FA99E320-F5EC-BBB1-87AE-0947CEBA8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44371B6-A726-533E-A87F-D239F54B3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7D9B1CE-98A7-3677-BC78-71BFE321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EB4C6BF5-7797-CCC3-05D5-2FAB412AC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2DA247D8-BEB8-D118-CB73-CC7FE511F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F9239A4-898F-AD4A-EDBC-71CFE5955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49578F4-A264-B2B0-1030-5690AB856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50F91C93-3C9D-5D04-E362-3AFE8C5F8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41283218-E524-87D3-E060-6E77D9931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85648ACF-1153-1301-5EBE-38C79AAA1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4DF60CBA-1AA7-FE66-5EC1-BE210E1E7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66F5FC79-CC69-0EA0-8EA5-6A78CAD7B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9DD06510-E0BC-E10B-BD95-694F1AE7B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AEA55E1-D853-6D6D-1D07-3712CDB2C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EA30483-8861-99F5-0AF6-1D4B1B8DD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0783454-83F1-D6A2-6A09-DA9765759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839D7930-F8C0-7E4B-776B-BAD6FE93E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F830C70-1479-4CC1-911C-7BEF438E0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A82D2A27-D53C-7A9D-0498-99388374F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8EC48597-217C-DA0A-D761-83ED7748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6DDF163-833C-04A1-027C-DF4F5EB80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61ACDAA9-6026-C78C-7C7E-6D079893E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7" name="_x153026264" descr="EMB00002bf80191">
            <a:extLst>
              <a:ext uri="{FF2B5EF4-FFF2-40B4-BE49-F238E27FC236}">
                <a16:creationId xmlns:a16="http://schemas.microsoft.com/office/drawing/2014/main" id="{597557CE-0FB7-D3D9-6106-9E238DDC6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138" y="2924175"/>
            <a:ext cx="14986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184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13</cp:revision>
  <dcterms:created xsi:type="dcterms:W3CDTF">2025-12-02T01:02:24Z</dcterms:created>
  <dcterms:modified xsi:type="dcterms:W3CDTF">2025-12-02T01:14:25Z</dcterms:modified>
</cp:coreProperties>
</file>