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4342B833-5E1B-C2B2-4FBD-58B6101733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B9098006-7715-F87D-F79F-EFA6F0B90A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>
            <a:extLst>
              <a:ext uri="{FF2B5EF4-FFF2-40B4-BE49-F238E27FC236}">
                <a16:creationId xmlns:a16="http://schemas.microsoft.com/office/drawing/2014/main" id="{2A602CBE-CDA6-3405-97AA-E758A5EC717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8460" name="Rectangle 8">
              <a:extLst>
                <a:ext uri="{FF2B5EF4-FFF2-40B4-BE49-F238E27FC236}">
                  <a16:creationId xmlns:a16="http://schemas.microsoft.com/office/drawing/2014/main" id="{8062130A-CC83-67E4-829B-F1E25CA19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8461" name="Rectangle 9">
              <a:extLst>
                <a:ext uri="{FF2B5EF4-FFF2-40B4-BE49-F238E27FC236}">
                  <a16:creationId xmlns:a16="http://schemas.microsoft.com/office/drawing/2014/main" id="{FFDCDEB2-ED7E-1653-F6B8-1D5CC2A8B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8462" name="Rectangle 10">
              <a:extLst>
                <a:ext uri="{FF2B5EF4-FFF2-40B4-BE49-F238E27FC236}">
                  <a16:creationId xmlns:a16="http://schemas.microsoft.com/office/drawing/2014/main" id="{1AB44B3D-EC79-93BC-9844-16F4C0444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8463" name="Line 11">
              <a:extLst>
                <a:ext uri="{FF2B5EF4-FFF2-40B4-BE49-F238E27FC236}">
                  <a16:creationId xmlns:a16="http://schemas.microsoft.com/office/drawing/2014/main" id="{2487B118-DF65-3DFD-609E-80C800889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4" name="Line 12">
              <a:extLst>
                <a:ext uri="{FF2B5EF4-FFF2-40B4-BE49-F238E27FC236}">
                  <a16:creationId xmlns:a16="http://schemas.microsoft.com/office/drawing/2014/main" id="{7BF5EC41-1CF9-E217-1883-76FFE353E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5" name="Line 13">
              <a:extLst>
                <a:ext uri="{FF2B5EF4-FFF2-40B4-BE49-F238E27FC236}">
                  <a16:creationId xmlns:a16="http://schemas.microsoft.com/office/drawing/2014/main" id="{430B47CD-8EE0-0BBA-6E47-240E13605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6" name="Line 14">
              <a:extLst>
                <a:ext uri="{FF2B5EF4-FFF2-40B4-BE49-F238E27FC236}">
                  <a16:creationId xmlns:a16="http://schemas.microsoft.com/office/drawing/2014/main" id="{F66E32DE-F0B1-39A2-AF4E-A639341171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7" name="Line 15">
              <a:extLst>
                <a:ext uri="{FF2B5EF4-FFF2-40B4-BE49-F238E27FC236}">
                  <a16:creationId xmlns:a16="http://schemas.microsoft.com/office/drawing/2014/main" id="{8FE5CF03-ABEC-43F1-919D-41BFD932A3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8" name="Line 16">
              <a:extLst>
                <a:ext uri="{FF2B5EF4-FFF2-40B4-BE49-F238E27FC236}">
                  <a16:creationId xmlns:a16="http://schemas.microsoft.com/office/drawing/2014/main" id="{250D46E8-28A2-45DF-F1C5-08015B2DF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9" name="Rectangle 17">
              <a:extLst>
                <a:ext uri="{FF2B5EF4-FFF2-40B4-BE49-F238E27FC236}">
                  <a16:creationId xmlns:a16="http://schemas.microsoft.com/office/drawing/2014/main" id="{181A7C27-CD07-8CFB-07E8-48934B833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8470" name="Rectangle 18">
              <a:extLst>
                <a:ext uri="{FF2B5EF4-FFF2-40B4-BE49-F238E27FC236}">
                  <a16:creationId xmlns:a16="http://schemas.microsoft.com/office/drawing/2014/main" id="{47E56FAF-B00D-4DFE-FCFB-E354E931F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IS10p</a:t>
              </a:r>
            </a:p>
          </p:txBody>
        </p:sp>
        <p:sp>
          <p:nvSpPr>
            <p:cNvPr id="18471" name="Rectangle 19">
              <a:extLst>
                <a:ext uri="{FF2B5EF4-FFF2-40B4-BE49-F238E27FC236}">
                  <a16:creationId xmlns:a16="http://schemas.microsoft.com/office/drawing/2014/main" id="{7C7491C1-504E-2A77-B518-93E5C3E5D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SOURCE SPEAKER</a:t>
              </a:r>
            </a:p>
          </p:txBody>
        </p:sp>
        <p:sp>
          <p:nvSpPr>
            <p:cNvPr id="18472" name="Line 20">
              <a:extLst>
                <a:ext uri="{FF2B5EF4-FFF2-40B4-BE49-F238E27FC236}">
                  <a16:creationId xmlns:a16="http://schemas.microsoft.com/office/drawing/2014/main" id="{81E9B9F2-C761-7631-3C2D-71DD393C2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3" name="Line 21">
              <a:extLst>
                <a:ext uri="{FF2B5EF4-FFF2-40B4-BE49-F238E27FC236}">
                  <a16:creationId xmlns:a16="http://schemas.microsoft.com/office/drawing/2014/main" id="{E5B9C380-5E1E-B84B-52EF-296DA6650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4" name="Line 22">
              <a:extLst>
                <a:ext uri="{FF2B5EF4-FFF2-40B4-BE49-F238E27FC236}">
                  <a16:creationId xmlns:a16="http://schemas.microsoft.com/office/drawing/2014/main" id="{70C07BA1-B35D-53A1-689B-30A69308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5" name="Line 23">
              <a:extLst>
                <a:ext uri="{FF2B5EF4-FFF2-40B4-BE49-F238E27FC236}">
                  <a16:creationId xmlns:a16="http://schemas.microsoft.com/office/drawing/2014/main" id="{478A049F-AE1C-DC4B-13E2-8CF0282B7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6" name="Line 24">
              <a:extLst>
                <a:ext uri="{FF2B5EF4-FFF2-40B4-BE49-F238E27FC236}">
                  <a16:creationId xmlns:a16="http://schemas.microsoft.com/office/drawing/2014/main" id="{59B1D4C9-F677-58CB-5BEB-864E8947C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77" name="Line 25">
              <a:extLst>
                <a:ext uri="{FF2B5EF4-FFF2-40B4-BE49-F238E27FC236}">
                  <a16:creationId xmlns:a16="http://schemas.microsoft.com/office/drawing/2014/main" id="{A57F4A9E-3216-DEE4-8DAA-44ABE34BF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445DAC00-D55C-4EE8-1F24-CB63F9945EF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 FULL RANGE POINT SOURCE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40° or 100° x 50°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139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NH3-8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 (2</a:t>
            </a:r>
            <a:r>
              <a:rPr lang="en-US" altLang="ko-KR" sz="750" dirty="0">
                <a:latin typeface="+mn-ea"/>
              </a:rPr>
              <a:t>x 16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or 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326.4/203 x 737 x 442mm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CA64D3E-4128-3C5E-1A5D-3C68034CC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D1E66AB-B7B6-F3B2-63A3-F62DDCD46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75E019F8-DC94-1209-32D3-C5279072D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ABA3593-F6E1-FCA3-0616-2D9C11511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13E415F-E463-C683-6E91-B357F0FF0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2BC8A390-07AC-AF7A-38F9-0D2B4BA97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75391ED5-8DF8-1BD7-FF1C-6D3F95621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1B0F03D6-3489-B96D-E6E5-73CF6E603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E7FA022-2A2F-E9DD-E503-3D28C3550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BE28EF44-5BCD-F7F3-2B34-08D39B26F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4F789097-4ECB-C227-1714-801CB548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29BD838-7F76-7F81-778C-EB6C17256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831A70DC-886B-4B7D-EFC4-288C9CC2D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ADC61AE7-B1D0-D260-B363-69F35BCB8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ED1EEA2-848F-B6D5-86A1-A08168B2B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06DC7464-13CC-EB48-A29B-7FE732B2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2EBB6A37-3408-23C0-3021-77DD7C748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55A95D0D-8924-DF5C-8240-C3E3CEA96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14AE240-2319-F8C4-42EF-631633287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51701B6B-943D-6EBC-158B-D04516353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F189DF2D-894B-91E4-FEFD-2ECD41202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F7478FA6-8BF2-CF97-5A72-524D2D3DC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4E07738-B964-54F3-521C-358FD6453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8459" name="_x154647768" descr="EMB000019a001de">
            <a:extLst>
              <a:ext uri="{FF2B5EF4-FFF2-40B4-BE49-F238E27FC236}">
                <a16:creationId xmlns:a16="http://schemas.microsoft.com/office/drawing/2014/main" id="{70A0C34F-BAF1-DA26-4A09-663D247F2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2830514"/>
            <a:ext cx="1447800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207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17</cp:revision>
  <dcterms:created xsi:type="dcterms:W3CDTF">2025-12-02T01:02:24Z</dcterms:created>
  <dcterms:modified xsi:type="dcterms:W3CDTF">2025-12-02T01:16:24Z</dcterms:modified>
</cp:coreProperties>
</file>